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12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</p:sldIdLst>
  <p:sldSz cx="12192000" cy="6858000"/>
  <p:notesSz cx="6858000" cy="9144000"/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72" d="100"/>
          <a:sy n="72" d="100"/>
        </p:scale>
        <p:origin x="708" y="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2022/10/31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43.png"/><Relationship Id="rId5" Type="http://schemas.openxmlformats.org/officeDocument/2006/relationships/audio" Target="../media/audio2.wav"/><Relationship Id="rId10" Type="http://schemas.openxmlformats.org/officeDocument/2006/relationships/image" Target="../media/image45.png"/><Relationship Id="rId4" Type="http://schemas.openxmlformats.org/officeDocument/2006/relationships/audio" Target="../media/audio1.wav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43.png"/><Relationship Id="rId5" Type="http://schemas.openxmlformats.org/officeDocument/2006/relationships/audio" Target="../media/audio2.wav"/><Relationship Id="rId10" Type="http://schemas.openxmlformats.org/officeDocument/2006/relationships/image" Target="../media/image45.png"/><Relationship Id="rId4" Type="http://schemas.openxmlformats.org/officeDocument/2006/relationships/audio" Target="../media/audio1.wav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4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43.png"/><Relationship Id="rId5" Type="http://schemas.openxmlformats.org/officeDocument/2006/relationships/audio" Target="../media/audio2.wav"/><Relationship Id="rId10" Type="http://schemas.openxmlformats.org/officeDocument/2006/relationships/image" Target="../media/image22.png"/><Relationship Id="rId4" Type="http://schemas.openxmlformats.org/officeDocument/2006/relationships/audio" Target="../media/audio1.wav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43.png"/><Relationship Id="rId5" Type="http://schemas.openxmlformats.org/officeDocument/2006/relationships/audio" Target="../media/audio2.wav"/><Relationship Id="rId10" Type="http://schemas.openxmlformats.org/officeDocument/2006/relationships/image" Target="../media/image45.png"/><Relationship Id="rId4" Type="http://schemas.openxmlformats.org/officeDocument/2006/relationships/audio" Target="../media/audio1.wav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43.png"/><Relationship Id="rId5" Type="http://schemas.openxmlformats.org/officeDocument/2006/relationships/audio" Target="../media/audio2.wav"/><Relationship Id="rId10" Type="http://schemas.openxmlformats.org/officeDocument/2006/relationships/image" Target="../media/image45.png"/><Relationship Id="rId4" Type="http://schemas.openxmlformats.org/officeDocument/2006/relationships/audio" Target="../media/audio1.wav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43.png"/><Relationship Id="rId5" Type="http://schemas.openxmlformats.org/officeDocument/2006/relationships/audio" Target="../media/audio2.wav"/><Relationship Id="rId10" Type="http://schemas.openxmlformats.org/officeDocument/2006/relationships/image" Target="../media/image45.png"/><Relationship Id="rId4" Type="http://schemas.openxmlformats.org/officeDocument/2006/relationships/audio" Target="../media/audio1.wav"/><Relationship Id="rId9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43.png"/><Relationship Id="rId5" Type="http://schemas.openxmlformats.org/officeDocument/2006/relationships/audio" Target="../media/audio2.wav"/><Relationship Id="rId10" Type="http://schemas.openxmlformats.org/officeDocument/2006/relationships/image" Target="../media/image45.png"/><Relationship Id="rId4" Type="http://schemas.openxmlformats.org/officeDocument/2006/relationships/audio" Target="../media/audio1.wav"/><Relationship Id="rId9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3" Type="http://schemas.microsoft.com/office/2007/relationships/media" Target="../media/media2.wav"/><Relationship Id="rId7" Type="http://schemas.openxmlformats.org/officeDocument/2006/relationships/audio" Target="../media/audio1.wav"/><Relationship Id="rId12" Type="http://schemas.openxmlformats.org/officeDocument/2006/relationships/image" Target="../media/image49.png"/><Relationship Id="rId2" Type="http://schemas.openxmlformats.org/officeDocument/2006/relationships/audio" Target="NULL" TargetMode="External"/><Relationship Id="rId1" Type="http://schemas.openxmlformats.org/officeDocument/2006/relationships/tags" Target="../tags/tag64.xml"/><Relationship Id="rId6" Type="http://schemas.openxmlformats.org/officeDocument/2006/relationships/audio" Target="../media/audio2.wav"/><Relationship Id="rId11" Type="http://schemas.openxmlformats.org/officeDocument/2006/relationships/image" Target="../media/image2.png"/><Relationship Id="rId5" Type="http://schemas.openxmlformats.org/officeDocument/2006/relationships/audio" Target="../media/audio3.wav"/><Relationship Id="rId10" Type="http://schemas.openxmlformats.org/officeDocument/2006/relationships/image" Target="../media/image48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7.png"/><Relationship Id="rId1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microsoft.com/office/2007/relationships/media" Target="../media/media2.wav"/><Relationship Id="rId7" Type="http://schemas.openxmlformats.org/officeDocument/2006/relationships/audio" Target="../media/audio1.wav"/><Relationship Id="rId12" Type="http://schemas.openxmlformats.org/officeDocument/2006/relationships/image" Target="../media/image49.png"/><Relationship Id="rId2" Type="http://schemas.openxmlformats.org/officeDocument/2006/relationships/audio" Target="NULL" TargetMode="External"/><Relationship Id="rId1" Type="http://schemas.openxmlformats.org/officeDocument/2006/relationships/tags" Target="../tags/tag65.xml"/><Relationship Id="rId6" Type="http://schemas.openxmlformats.org/officeDocument/2006/relationships/audio" Target="../media/audio2.wav"/><Relationship Id="rId11" Type="http://schemas.openxmlformats.org/officeDocument/2006/relationships/image" Target="../media/image2.png"/><Relationship Id="rId5" Type="http://schemas.openxmlformats.org/officeDocument/2006/relationships/audio" Target="../media/audio3.wav"/><Relationship Id="rId10" Type="http://schemas.openxmlformats.org/officeDocument/2006/relationships/image" Target="../media/image4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8.png"/><Relationship Id="rId1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0.png"/><Relationship Id="rId3" Type="http://schemas.microsoft.com/office/2007/relationships/media" Target="../media/media2.wav"/><Relationship Id="rId7" Type="http://schemas.openxmlformats.org/officeDocument/2006/relationships/audio" Target="../media/audio1.wav"/><Relationship Id="rId12" Type="http://schemas.openxmlformats.org/officeDocument/2006/relationships/image" Target="../media/image49.png"/><Relationship Id="rId2" Type="http://schemas.openxmlformats.org/officeDocument/2006/relationships/audio" Target="NULL" TargetMode="External"/><Relationship Id="rId1" Type="http://schemas.openxmlformats.org/officeDocument/2006/relationships/tags" Target="../tags/tag66.xml"/><Relationship Id="rId6" Type="http://schemas.openxmlformats.org/officeDocument/2006/relationships/audio" Target="../media/audio2.wav"/><Relationship Id="rId11" Type="http://schemas.openxmlformats.org/officeDocument/2006/relationships/image" Target="../media/image2.png"/><Relationship Id="rId5" Type="http://schemas.openxmlformats.org/officeDocument/2006/relationships/audio" Target="../media/audio3.wav"/><Relationship Id="rId10" Type="http://schemas.openxmlformats.org/officeDocument/2006/relationships/image" Target="../media/image4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7.png"/><Relationship Id="rId1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1.jpeg"/><Relationship Id="rId4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5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5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7.jpeg"/><Relationship Id="rId4" Type="http://schemas.openxmlformats.org/officeDocument/2006/relationships/image" Target="../media/image5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5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5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7.jpeg"/><Relationship Id="rId4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image" Target="../media/image65.png"/><Relationship Id="rId7" Type="http://schemas.openxmlformats.org/officeDocument/2006/relationships/slide" Target="slide38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slide" Target="slide4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image" Target="../media/image65.png"/><Relationship Id="rId7" Type="http://schemas.openxmlformats.org/officeDocument/2006/relationships/slide" Target="slide39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8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image" Target="../media/image65.png"/><Relationship Id="rId7" Type="http://schemas.openxmlformats.org/officeDocument/2006/relationships/slide" Target="slide39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image" Target="../media/image65.png"/><Relationship Id="rId7" Type="http://schemas.openxmlformats.org/officeDocument/2006/relationships/slide" Target="slide38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image" Target="../media/image65.png"/><Relationship Id="rId7" Type="http://schemas.openxmlformats.org/officeDocument/2006/relationships/slide" Target="slide38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69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69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3.wav"/><Relationship Id="rId1" Type="http://schemas.openxmlformats.org/officeDocument/2006/relationships/audio" Target="NULL" TargetMode="Externa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3.wav"/><Relationship Id="rId1" Type="http://schemas.openxmlformats.org/officeDocument/2006/relationships/audio" Target="NULL" TargetMode="External"/><Relationship Id="rId6" Type="http://schemas.openxmlformats.org/officeDocument/2006/relationships/image" Target="../media/image77.jpeg"/><Relationship Id="rId5" Type="http://schemas.openxmlformats.org/officeDocument/2006/relationships/image" Target="../media/image78.jpeg"/><Relationship Id="rId4" Type="http://schemas.openxmlformats.org/officeDocument/2006/relationships/image" Target="../media/image7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69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同侧圆角矩形 34"/>
          <p:cNvSpPr/>
          <p:nvPr/>
        </p:nvSpPr>
        <p:spPr>
          <a:xfrm>
            <a:off x="200343" y="751840"/>
            <a:ext cx="11791950" cy="791845"/>
          </a:xfrm>
          <a:prstGeom prst="round2SameRect">
            <a:avLst>
              <a:gd name="adj1" fmla="val 37426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978" y="847090"/>
            <a:ext cx="1183449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HSK1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第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2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课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教学课堂中老师涉及的英语句子</a:t>
            </a:r>
          </a:p>
        </p:txBody>
      </p:sp>
      <p:sp>
        <p:nvSpPr>
          <p:cNvPr id="75" name="矩形 74"/>
          <p:cNvSpPr/>
          <p:nvPr/>
        </p:nvSpPr>
        <p:spPr>
          <a:xfrm>
            <a:off x="185738" y="1628140"/>
            <a:ext cx="11793855" cy="22733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00343" y="1779270"/>
            <a:ext cx="11791950" cy="1783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P37.汉语的轻声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汉语中除了四声以外，还有一个读得又短又轻的声调，叫作“轻声”，例如：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Apart from the four mentioned previously, there is another tone in Chinese, which is short and light, known ad “the neutral tone”, For example: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199390" y="3985895"/>
            <a:ext cx="11793855" cy="249936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99390" y="4083685"/>
            <a:ext cx="11779885" cy="206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P43-P46.拼音规则1：标调法</a:t>
            </a:r>
          </a:p>
          <a:p>
            <a:pPr marL="0" marR="0" lvl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有a别放过，没a找o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e，i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u 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并列标在后，</a:t>
            </a:r>
            <a:r>
              <a:rPr lang="en-US" altLang="zh-CN" b="1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当ü碰到j、q、x、y、把点抹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。</a:t>
            </a:r>
          </a:p>
          <a:p>
            <a:pPr marL="0" marR="0" lvl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Don't let go if you have “a”. look for “o” and “e” if you don't have “a”.</a:t>
            </a:r>
          </a:p>
          <a:p>
            <a:pPr marL="0" marR="0" lvl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When “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i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 and “u” are juxtaposed, the tone mark is at the back.</a:t>
            </a:r>
          </a:p>
          <a:p>
            <a:pPr marL="0" marR="0" lvl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When “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i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”“ü” are adjusted, erase the dot..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4" y="214290"/>
            <a:ext cx="23971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声母（</a:t>
            </a:r>
            <a:r>
              <a:rPr lang="en-US" altLang="zh-CN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7/21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13252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Initial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7/21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31478" y="2273618"/>
            <a:ext cx="6329045" cy="2310765"/>
            <a:chOff x="486" y="2263"/>
            <a:chExt cx="9967" cy="3639"/>
          </a:xfrm>
        </p:grpSpPr>
        <p:sp>
          <p:nvSpPr>
            <p:cNvPr id="47" name="TextBox 46"/>
            <p:cNvSpPr txBox="1"/>
            <p:nvPr/>
          </p:nvSpPr>
          <p:spPr>
            <a:xfrm>
              <a:off x="486" y="2263"/>
              <a:ext cx="191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411" y="2263"/>
              <a:ext cx="1991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t"/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83" y="2263"/>
              <a:ext cx="190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sh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036" y="2263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r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86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411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t"/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83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s</a:t>
              </a:r>
            </a:p>
          </p:txBody>
        </p:sp>
      </p:grpSp>
      <p:sp>
        <p:nvSpPr>
          <p:cNvPr id="7" name="同心圆 6"/>
          <p:cNvSpPr/>
          <p:nvPr/>
        </p:nvSpPr>
        <p:spPr>
          <a:xfrm>
            <a:off x="-6274435" y="-6957695"/>
            <a:ext cx="19478625" cy="19478625"/>
          </a:xfrm>
          <a:prstGeom prst="donut">
            <a:avLst>
              <a:gd name="adj" fmla="val 45525"/>
            </a:avLst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C:\Users\Administrator\Desktop\小红书\对外汉语战略搞钱计划\教学素材\拼音书写\声母\zh.pngzh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2305" y="3310573"/>
            <a:ext cx="2193925" cy="1788160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 descr="C:\Users\Administrator\Desktop\小红书\对外汉语战略搞钱计划\教学素材\声母韵母发音gif\声母发音\zh.gifzh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77125" y="2732723"/>
            <a:ext cx="3835400" cy="286004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4" y="214290"/>
            <a:ext cx="23971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声母（</a:t>
            </a:r>
            <a:r>
              <a:rPr lang="en-US" altLang="zh-CN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7/21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13252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Initial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7/21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31478" y="2273618"/>
            <a:ext cx="6329045" cy="2310765"/>
            <a:chOff x="486" y="2263"/>
            <a:chExt cx="9967" cy="3639"/>
          </a:xfrm>
        </p:grpSpPr>
        <p:sp>
          <p:nvSpPr>
            <p:cNvPr id="47" name="TextBox 46"/>
            <p:cNvSpPr txBox="1"/>
            <p:nvPr/>
          </p:nvSpPr>
          <p:spPr>
            <a:xfrm>
              <a:off x="486" y="2263"/>
              <a:ext cx="191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411" y="2263"/>
              <a:ext cx="1991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t"/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83" y="2263"/>
              <a:ext cx="190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sh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036" y="2263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r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86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411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t"/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83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s</a:t>
              </a:r>
            </a:p>
          </p:txBody>
        </p:sp>
      </p:grpSp>
      <p:sp>
        <p:nvSpPr>
          <p:cNvPr id="7" name="同心圆 6"/>
          <p:cNvSpPr/>
          <p:nvPr/>
        </p:nvSpPr>
        <p:spPr>
          <a:xfrm>
            <a:off x="-4500245" y="-6891020"/>
            <a:ext cx="19478625" cy="19478625"/>
          </a:xfrm>
          <a:prstGeom prst="donut">
            <a:avLst>
              <a:gd name="adj" fmla="val 45525"/>
            </a:avLst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C:\Users\Administrator\Desktop\小红书\对外汉语战略搞钱计划\教学素材\拼音书写\声母\ch.pngch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79265" y="3866198"/>
            <a:ext cx="2130425" cy="1788160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 descr="C:\Users\Administrator\Desktop\小红书\对外汉语战略搞钱计划\教学素材\声母韵母发音gif\声母发音\ch.gifch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42810" y="3296286"/>
            <a:ext cx="3835400" cy="2844165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4" y="214290"/>
            <a:ext cx="23971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声母（</a:t>
            </a:r>
            <a:r>
              <a:rPr lang="en-US" altLang="zh-CN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7/21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13252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Initial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7/21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31478" y="2273618"/>
            <a:ext cx="6329045" cy="2310765"/>
            <a:chOff x="486" y="2263"/>
            <a:chExt cx="9967" cy="3639"/>
          </a:xfrm>
        </p:grpSpPr>
        <p:sp>
          <p:nvSpPr>
            <p:cNvPr id="47" name="TextBox 46"/>
            <p:cNvSpPr txBox="1"/>
            <p:nvPr/>
          </p:nvSpPr>
          <p:spPr>
            <a:xfrm>
              <a:off x="486" y="2263"/>
              <a:ext cx="191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411" y="2263"/>
              <a:ext cx="1991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t"/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83" y="2263"/>
              <a:ext cx="190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sh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036" y="2263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r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86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411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t"/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83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s</a:t>
              </a:r>
            </a:p>
          </p:txBody>
        </p:sp>
      </p:grpSp>
      <p:sp>
        <p:nvSpPr>
          <p:cNvPr id="7" name="同心圆 6"/>
          <p:cNvSpPr/>
          <p:nvPr/>
        </p:nvSpPr>
        <p:spPr>
          <a:xfrm>
            <a:off x="-2803525" y="-6957695"/>
            <a:ext cx="19478625" cy="19478625"/>
          </a:xfrm>
          <a:prstGeom prst="donut">
            <a:avLst>
              <a:gd name="adj" fmla="val 45525"/>
            </a:avLst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C:\Users\Administrator\Desktop\小红书\对外汉语战略搞钱计划\教学素材\拼音书写\声母\sh.pngsh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4215" y="3894456"/>
            <a:ext cx="2130425" cy="1716405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 descr="C:\Users\Administrator\Desktop\小红书\对外汉语战略搞钱计划\教学素材\声母韵母发音gif\声母发音\sh.gifsh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19428" y="3288666"/>
            <a:ext cx="3834765" cy="2844165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4" y="214290"/>
            <a:ext cx="23971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声母（</a:t>
            </a:r>
            <a:r>
              <a:rPr lang="en-US" altLang="zh-CN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7/21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13252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Initial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7/21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31478" y="2273618"/>
            <a:ext cx="6329045" cy="2310765"/>
            <a:chOff x="486" y="2263"/>
            <a:chExt cx="9967" cy="3639"/>
          </a:xfrm>
        </p:grpSpPr>
        <p:sp>
          <p:nvSpPr>
            <p:cNvPr id="47" name="TextBox 46"/>
            <p:cNvSpPr txBox="1"/>
            <p:nvPr/>
          </p:nvSpPr>
          <p:spPr>
            <a:xfrm>
              <a:off x="486" y="2263"/>
              <a:ext cx="191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411" y="2263"/>
              <a:ext cx="1991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t"/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83" y="2263"/>
              <a:ext cx="190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sh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036" y="2263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r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86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411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t"/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83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s</a:t>
              </a:r>
            </a:p>
          </p:txBody>
        </p:sp>
      </p:grpSp>
      <p:sp>
        <p:nvSpPr>
          <p:cNvPr id="7" name="同心圆 6"/>
          <p:cNvSpPr/>
          <p:nvPr/>
        </p:nvSpPr>
        <p:spPr>
          <a:xfrm>
            <a:off x="-1127125" y="-6958330"/>
            <a:ext cx="19478625" cy="19478625"/>
          </a:xfrm>
          <a:prstGeom prst="donut">
            <a:avLst>
              <a:gd name="adj" fmla="val 45525"/>
            </a:avLst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C:\Users\Administrator\Desktop\小红书\对外汉语战略搞钱计划\教学素材\拼音书写\声母\t.pngt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5803" y="2613026"/>
            <a:ext cx="2095500" cy="1716405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 descr="C:\Users\Administrator\Desktop\小红书\对外汉语战略搞钱计划\教学素材\声母韵母发音gif\声母发音\r.gifr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52203" y="2007553"/>
            <a:ext cx="3834765" cy="284353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4" y="214290"/>
            <a:ext cx="23971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声母（</a:t>
            </a:r>
            <a:r>
              <a:rPr lang="en-US" altLang="zh-CN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7/21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13252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Initial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7/21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31478" y="2273618"/>
            <a:ext cx="6329045" cy="2310765"/>
            <a:chOff x="486" y="2263"/>
            <a:chExt cx="9967" cy="3639"/>
          </a:xfrm>
        </p:grpSpPr>
        <p:sp>
          <p:nvSpPr>
            <p:cNvPr id="47" name="TextBox 46"/>
            <p:cNvSpPr txBox="1"/>
            <p:nvPr/>
          </p:nvSpPr>
          <p:spPr>
            <a:xfrm>
              <a:off x="486" y="2263"/>
              <a:ext cx="191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411" y="2263"/>
              <a:ext cx="1991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t"/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83" y="2263"/>
              <a:ext cx="190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sh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036" y="2263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r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86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411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t"/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83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s</a:t>
              </a:r>
            </a:p>
          </p:txBody>
        </p:sp>
      </p:grpSp>
      <p:sp>
        <p:nvSpPr>
          <p:cNvPr id="7" name="同心圆 6"/>
          <p:cNvSpPr/>
          <p:nvPr/>
        </p:nvSpPr>
        <p:spPr>
          <a:xfrm>
            <a:off x="-6452870" y="-5576570"/>
            <a:ext cx="19478625" cy="19478625"/>
          </a:xfrm>
          <a:prstGeom prst="donut">
            <a:avLst>
              <a:gd name="adj" fmla="val 45525"/>
            </a:avLst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C:\Users\Administrator\Desktop\小红书\对外汉语战略搞钱计划\教学素材\拼音书写\声母\z.pngz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2305" y="3328353"/>
            <a:ext cx="2193925" cy="1752600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 descr="C:\Users\Administrator\Desktop\小红书\对外汉语战略搞钱计划\教学素材\声母韵母发音gif\声母发音\z.gifz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93560" y="2774633"/>
            <a:ext cx="3834130" cy="286004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4" y="214290"/>
            <a:ext cx="23971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声母（</a:t>
            </a:r>
            <a:r>
              <a:rPr lang="en-US" altLang="zh-CN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7/21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13252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Initial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7/21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31478" y="2273618"/>
            <a:ext cx="6329045" cy="2310765"/>
            <a:chOff x="486" y="2263"/>
            <a:chExt cx="9967" cy="3639"/>
          </a:xfrm>
        </p:grpSpPr>
        <p:sp>
          <p:nvSpPr>
            <p:cNvPr id="47" name="TextBox 46"/>
            <p:cNvSpPr txBox="1"/>
            <p:nvPr/>
          </p:nvSpPr>
          <p:spPr>
            <a:xfrm>
              <a:off x="486" y="2263"/>
              <a:ext cx="191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411" y="2263"/>
              <a:ext cx="1991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t"/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83" y="2263"/>
              <a:ext cx="190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sh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036" y="2263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r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86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411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t"/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83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s</a:t>
              </a:r>
            </a:p>
          </p:txBody>
        </p:sp>
      </p:grpSp>
      <p:sp>
        <p:nvSpPr>
          <p:cNvPr id="7" name="同心圆 6"/>
          <p:cNvSpPr/>
          <p:nvPr/>
        </p:nvSpPr>
        <p:spPr>
          <a:xfrm>
            <a:off x="-4766945" y="-5528945"/>
            <a:ext cx="19478625" cy="19478625"/>
          </a:xfrm>
          <a:prstGeom prst="donut">
            <a:avLst>
              <a:gd name="adj" fmla="val 45525"/>
            </a:avLst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C:\Users\Administrator\Desktop\小红书\对外汉语战略搞钱计划\教学素材\拼音书写\声母\c.pngc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0965" y="1323023"/>
            <a:ext cx="2149475" cy="1752600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 descr="C:\Users\Administrator\Desktop\小红书\对外汉语战略搞钱计划\教学素材\声母韵母发音gif\声母发音\c.gifc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94195" y="735648"/>
            <a:ext cx="3834130" cy="284353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4" y="214290"/>
            <a:ext cx="23971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声母（</a:t>
            </a:r>
            <a:r>
              <a:rPr lang="en-US" altLang="zh-CN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7/21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13252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Initial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7/21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31478" y="2273618"/>
            <a:ext cx="6329045" cy="2310765"/>
            <a:chOff x="486" y="2263"/>
            <a:chExt cx="9967" cy="3639"/>
          </a:xfrm>
        </p:grpSpPr>
        <p:sp>
          <p:nvSpPr>
            <p:cNvPr id="47" name="TextBox 46"/>
            <p:cNvSpPr txBox="1"/>
            <p:nvPr/>
          </p:nvSpPr>
          <p:spPr>
            <a:xfrm>
              <a:off x="486" y="2263"/>
              <a:ext cx="191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411" y="2263"/>
              <a:ext cx="1991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t"/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83" y="2263"/>
              <a:ext cx="190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sh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036" y="2263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r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86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411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t"/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83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s</a:t>
              </a:r>
            </a:p>
          </p:txBody>
        </p:sp>
      </p:grpSp>
      <p:sp>
        <p:nvSpPr>
          <p:cNvPr id="7" name="同心圆 6"/>
          <p:cNvSpPr/>
          <p:nvPr/>
        </p:nvSpPr>
        <p:spPr>
          <a:xfrm>
            <a:off x="-2900045" y="-5661660"/>
            <a:ext cx="19478625" cy="19478625"/>
          </a:xfrm>
          <a:prstGeom prst="donut">
            <a:avLst>
              <a:gd name="adj" fmla="val 45525"/>
            </a:avLst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C:\Users\Administrator\Desktop\小红书\对外汉语战略搞钱计划\教学素材\拼音书写\声母\s.pngs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89278" y="1070293"/>
            <a:ext cx="2124710" cy="1752600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 descr="C:\Users\Administrator\Desktop\小红书\对外汉语战略搞钱计划\教学素材\声母韵母发音gif\声母发音\s.gif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39710" y="3288348"/>
            <a:ext cx="3812540" cy="284353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/>
          <p:nvPr/>
        </p:nvPicPr>
        <p:blipFill>
          <a:blip r:embed="rId6"/>
          <a:stretch>
            <a:fillRect/>
          </a:stretch>
        </p:blipFill>
        <p:spPr>
          <a:xfrm>
            <a:off x="394211" y="1397033"/>
            <a:ext cx="5562944" cy="5510464"/>
          </a:xfrm>
          <a:prstGeom prst="rect">
            <a:avLst/>
          </a:prstGeom>
        </p:spPr>
      </p:pic>
      <p:sp>
        <p:nvSpPr>
          <p:cNvPr id="32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</a:p>
        </p:txBody>
      </p:sp>
      <p:sp>
        <p:nvSpPr>
          <p:cNvPr id="34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7" name="文本框 7"/>
          <p:cNvSpPr txBox="1"/>
          <p:nvPr/>
        </p:nvSpPr>
        <p:spPr>
          <a:xfrm>
            <a:off x="4409852" y="285728"/>
            <a:ext cx="413446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听录音，选择正确的声母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8" name="文本框 7"/>
          <p:cNvSpPr txBox="1"/>
          <p:nvPr/>
        </p:nvSpPr>
        <p:spPr>
          <a:xfrm>
            <a:off x="3992910" y="886047"/>
            <a:ext cx="496834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</a:t>
            </a:r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isten</a:t>
            </a:r>
            <a:r>
              <a:rPr lang="zh-CN" alt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and choose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the correct initial consonant.</a:t>
            </a:r>
          </a:p>
        </p:txBody>
      </p:sp>
      <p:sp>
        <p:nvSpPr>
          <p:cNvPr id="62" name="矩形 61"/>
          <p:cNvSpPr/>
          <p:nvPr/>
        </p:nvSpPr>
        <p:spPr>
          <a:xfrm>
            <a:off x="641350" y="1651000"/>
            <a:ext cx="5059680" cy="2874645"/>
          </a:xfrm>
          <a:prstGeom prst="rect">
            <a:avLst/>
          </a:prstGeom>
          <a:solidFill>
            <a:schemeClr val="bg1"/>
          </a:solidFill>
          <a:ln w="28575">
            <a:solidFill>
              <a:srgbClr val="AF9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 descr="老师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6265" y="2715895"/>
            <a:ext cx="1782445" cy="1809750"/>
          </a:xfrm>
          <a:prstGeom prst="rect">
            <a:avLst/>
          </a:prstGeom>
        </p:spPr>
      </p:pic>
      <p:pic>
        <p:nvPicPr>
          <p:cNvPr id="56" name="Picture 2" descr="C:\Users\Administrator\Desktop\小红书\对外汉语战略搞钱计划\卡通头像\learnchines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1350" y="1647190"/>
            <a:ext cx="574040" cy="574040"/>
          </a:xfrm>
          <a:prstGeom prst="rect">
            <a:avLst/>
          </a:prstGeom>
          <a:noFill/>
        </p:spPr>
      </p:pic>
      <p:grpSp>
        <p:nvGrpSpPr>
          <p:cNvPr id="65" name="组合 14"/>
          <p:cNvGrpSpPr/>
          <p:nvPr/>
        </p:nvGrpSpPr>
        <p:grpSpPr>
          <a:xfrm>
            <a:off x="6798434" y="1913993"/>
            <a:ext cx="1656000" cy="1656000"/>
            <a:chOff x="2809058" y="1857364"/>
            <a:chExt cx="1643074" cy="1428760"/>
          </a:xfrm>
        </p:grpSpPr>
        <p:sp>
          <p:nvSpPr>
            <p:cNvPr id="66" name="圆角矩形 65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2951934" y="1857364"/>
              <a:ext cx="1285884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</a:t>
              </a:r>
            </a:p>
          </p:txBody>
        </p:sp>
      </p:grpSp>
      <p:grpSp>
        <p:nvGrpSpPr>
          <p:cNvPr id="68" name="组合 16"/>
          <p:cNvGrpSpPr/>
          <p:nvPr/>
        </p:nvGrpSpPr>
        <p:grpSpPr>
          <a:xfrm>
            <a:off x="9242976" y="1917803"/>
            <a:ext cx="1656000" cy="1656000"/>
            <a:chOff x="2809058" y="1857364"/>
            <a:chExt cx="1643074" cy="1428760"/>
          </a:xfrm>
        </p:grpSpPr>
        <p:sp>
          <p:nvSpPr>
            <p:cNvPr id="69" name="圆角矩形 68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2951934" y="1857364"/>
              <a:ext cx="1285884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71" name="组合 19"/>
          <p:cNvGrpSpPr/>
          <p:nvPr/>
        </p:nvGrpSpPr>
        <p:grpSpPr>
          <a:xfrm>
            <a:off x="6806816" y="4075533"/>
            <a:ext cx="1683940" cy="1656000"/>
            <a:chOff x="2781336" y="1857364"/>
            <a:chExt cx="1670796" cy="1428760"/>
          </a:xfrm>
        </p:grpSpPr>
        <p:sp>
          <p:nvSpPr>
            <p:cNvPr id="72" name="圆角矩形 71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2781336" y="1972423"/>
              <a:ext cx="1668985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sh</a:t>
              </a:r>
            </a:p>
          </p:txBody>
        </p:sp>
      </p:grpSp>
      <p:grpSp>
        <p:nvGrpSpPr>
          <p:cNvPr id="74" name="组合 22"/>
          <p:cNvGrpSpPr/>
          <p:nvPr/>
        </p:nvGrpSpPr>
        <p:grpSpPr>
          <a:xfrm>
            <a:off x="9242920" y="4075533"/>
            <a:ext cx="1656715" cy="1656000"/>
            <a:chOff x="2809058" y="1857364"/>
            <a:chExt cx="1643783" cy="1428760"/>
          </a:xfrm>
        </p:grpSpPr>
        <p:sp>
          <p:nvSpPr>
            <p:cNvPr id="75" name="圆角矩形 74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2809688" y="1977902"/>
              <a:ext cx="1643153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</a:t>
              </a:r>
            </a:p>
          </p:txBody>
        </p:sp>
      </p:grpSp>
      <p:sp>
        <p:nvSpPr>
          <p:cNvPr id="77" name="矩形 76"/>
          <p:cNvSpPr/>
          <p:nvPr/>
        </p:nvSpPr>
        <p:spPr>
          <a:xfrm>
            <a:off x="1216025" y="2198370"/>
            <a:ext cx="3642360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___én</a:t>
            </a:r>
          </a:p>
        </p:txBody>
      </p:sp>
      <p:sp>
        <p:nvSpPr>
          <p:cNvPr id="78" name="矩形 77"/>
          <p:cNvSpPr/>
          <p:nvPr/>
        </p:nvSpPr>
        <p:spPr>
          <a:xfrm>
            <a:off x="1111885" y="2087245"/>
            <a:ext cx="2371725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AF915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</a:t>
            </a:r>
          </a:p>
        </p:txBody>
      </p:sp>
      <p:pic>
        <p:nvPicPr>
          <p:cNvPr id="79" name="图片 78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天安云谷1期3栋B座 2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51" end="18314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" y="3857625"/>
            <a:ext cx="668020" cy="668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audio>
              <p:cMediaNode>
                <p:cTn id="33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7" grpId="0" build="allAtOnce"/>
      <p:bldP spid="78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/>
          <p:nvPr/>
        </p:nvPicPr>
        <p:blipFill>
          <a:blip r:embed="rId6"/>
          <a:stretch>
            <a:fillRect/>
          </a:stretch>
        </p:blipFill>
        <p:spPr>
          <a:xfrm>
            <a:off x="394211" y="1397033"/>
            <a:ext cx="5562944" cy="5510464"/>
          </a:xfrm>
          <a:prstGeom prst="rect">
            <a:avLst/>
          </a:prstGeom>
        </p:spPr>
      </p:pic>
      <p:sp>
        <p:nvSpPr>
          <p:cNvPr id="32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</a:p>
        </p:txBody>
      </p:sp>
      <p:sp>
        <p:nvSpPr>
          <p:cNvPr id="34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7" name="文本框 7"/>
          <p:cNvSpPr txBox="1"/>
          <p:nvPr/>
        </p:nvSpPr>
        <p:spPr>
          <a:xfrm>
            <a:off x="4409852" y="285728"/>
            <a:ext cx="413446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听录音，选择正确的声母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8" name="文本框 7"/>
          <p:cNvSpPr txBox="1"/>
          <p:nvPr/>
        </p:nvSpPr>
        <p:spPr>
          <a:xfrm>
            <a:off x="3992910" y="886047"/>
            <a:ext cx="496834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</a:t>
            </a:r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isten</a:t>
            </a:r>
            <a:r>
              <a:rPr lang="zh-CN" alt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and choose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the correct initial consonant.</a:t>
            </a:r>
          </a:p>
        </p:txBody>
      </p:sp>
      <p:sp>
        <p:nvSpPr>
          <p:cNvPr id="62" name="矩形 61"/>
          <p:cNvSpPr/>
          <p:nvPr/>
        </p:nvSpPr>
        <p:spPr>
          <a:xfrm>
            <a:off x="641350" y="1651000"/>
            <a:ext cx="5059680" cy="2874645"/>
          </a:xfrm>
          <a:prstGeom prst="rect">
            <a:avLst/>
          </a:prstGeom>
          <a:solidFill>
            <a:schemeClr val="bg1"/>
          </a:solidFill>
          <a:ln w="28575">
            <a:solidFill>
              <a:srgbClr val="AF9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 descr="老师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6265" y="2715895"/>
            <a:ext cx="1782445" cy="1809750"/>
          </a:xfrm>
          <a:prstGeom prst="rect">
            <a:avLst/>
          </a:prstGeom>
        </p:spPr>
      </p:pic>
      <p:pic>
        <p:nvPicPr>
          <p:cNvPr id="56" name="Picture 2" descr="C:\Users\Administrator\Desktop\小红书\对外汉语战略搞钱计划\卡通头像\learnchines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1350" y="1647190"/>
            <a:ext cx="574040" cy="574040"/>
          </a:xfrm>
          <a:prstGeom prst="rect">
            <a:avLst/>
          </a:prstGeom>
          <a:noFill/>
        </p:spPr>
      </p:pic>
      <p:grpSp>
        <p:nvGrpSpPr>
          <p:cNvPr id="65" name="组合 14"/>
          <p:cNvGrpSpPr/>
          <p:nvPr/>
        </p:nvGrpSpPr>
        <p:grpSpPr>
          <a:xfrm>
            <a:off x="6798434" y="1913993"/>
            <a:ext cx="1656000" cy="1656000"/>
            <a:chOff x="2809058" y="1857364"/>
            <a:chExt cx="1643074" cy="1428760"/>
          </a:xfrm>
        </p:grpSpPr>
        <p:sp>
          <p:nvSpPr>
            <p:cNvPr id="66" name="圆角矩形 65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2951934" y="1857364"/>
              <a:ext cx="1285884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</a:t>
              </a:r>
            </a:p>
          </p:txBody>
        </p:sp>
      </p:grpSp>
      <p:grpSp>
        <p:nvGrpSpPr>
          <p:cNvPr id="68" name="组合 16"/>
          <p:cNvGrpSpPr/>
          <p:nvPr/>
        </p:nvGrpSpPr>
        <p:grpSpPr>
          <a:xfrm>
            <a:off x="9242976" y="1917803"/>
            <a:ext cx="1656000" cy="1656000"/>
            <a:chOff x="2809058" y="1857364"/>
            <a:chExt cx="1643074" cy="1428760"/>
          </a:xfrm>
        </p:grpSpPr>
        <p:sp>
          <p:nvSpPr>
            <p:cNvPr id="69" name="圆角矩形 68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2951934" y="1857364"/>
              <a:ext cx="1285884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71" name="组合 19"/>
          <p:cNvGrpSpPr/>
          <p:nvPr/>
        </p:nvGrpSpPr>
        <p:grpSpPr>
          <a:xfrm>
            <a:off x="9215371" y="4133953"/>
            <a:ext cx="1683940" cy="1656000"/>
            <a:chOff x="2781336" y="1857364"/>
            <a:chExt cx="1670796" cy="1428760"/>
          </a:xfrm>
        </p:grpSpPr>
        <p:sp>
          <p:nvSpPr>
            <p:cNvPr id="72" name="圆角矩形 71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2781336" y="1972423"/>
              <a:ext cx="1668985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</a:t>
              </a:r>
            </a:p>
          </p:txBody>
        </p:sp>
      </p:grpSp>
      <p:grpSp>
        <p:nvGrpSpPr>
          <p:cNvPr id="74" name="组合 22"/>
          <p:cNvGrpSpPr/>
          <p:nvPr/>
        </p:nvGrpSpPr>
        <p:grpSpPr>
          <a:xfrm>
            <a:off x="6798170" y="4133953"/>
            <a:ext cx="1656715" cy="1656000"/>
            <a:chOff x="2809058" y="1857364"/>
            <a:chExt cx="1643783" cy="1428760"/>
          </a:xfrm>
        </p:grpSpPr>
        <p:sp>
          <p:nvSpPr>
            <p:cNvPr id="75" name="圆角矩形 74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2809688" y="1977902"/>
              <a:ext cx="1643153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sh</a:t>
              </a:r>
            </a:p>
          </p:txBody>
        </p:sp>
      </p:grpSp>
      <p:sp>
        <p:nvSpPr>
          <p:cNvPr id="77" name="矩形 76"/>
          <p:cNvSpPr/>
          <p:nvPr/>
        </p:nvSpPr>
        <p:spPr>
          <a:xfrm>
            <a:off x="1216025" y="2156460"/>
            <a:ext cx="3642360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___én</a:t>
            </a:r>
          </a:p>
        </p:txBody>
      </p:sp>
      <p:sp>
        <p:nvSpPr>
          <p:cNvPr id="78" name="矩形 77"/>
          <p:cNvSpPr/>
          <p:nvPr/>
        </p:nvSpPr>
        <p:spPr>
          <a:xfrm>
            <a:off x="1181735" y="2045335"/>
            <a:ext cx="2371725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AF915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</a:p>
        </p:txBody>
      </p:sp>
      <p:pic>
        <p:nvPicPr>
          <p:cNvPr id="79" name="图片 78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天安云谷1期3栋B座 2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030" end="1452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" y="3857625"/>
            <a:ext cx="668020" cy="668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audio>
              <p:cMediaNode>
                <p:cTn id="33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7" grpId="0" build="allAtOnce"/>
      <p:bldP spid="78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6"/>
          <a:stretch>
            <a:fillRect/>
          </a:stretch>
        </p:blipFill>
        <p:spPr>
          <a:xfrm>
            <a:off x="394211" y="1397033"/>
            <a:ext cx="5562944" cy="5510464"/>
          </a:xfrm>
          <a:prstGeom prst="rect">
            <a:avLst/>
          </a:prstGeom>
        </p:spPr>
      </p:pic>
      <p:sp>
        <p:nvSpPr>
          <p:cNvPr id="32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</a:p>
        </p:txBody>
      </p:sp>
      <p:sp>
        <p:nvSpPr>
          <p:cNvPr id="34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7" name="文本框 7"/>
          <p:cNvSpPr txBox="1"/>
          <p:nvPr/>
        </p:nvSpPr>
        <p:spPr>
          <a:xfrm>
            <a:off x="4409852" y="285728"/>
            <a:ext cx="413446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听录音，选择正确的声母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8" name="文本框 7"/>
          <p:cNvSpPr txBox="1"/>
          <p:nvPr/>
        </p:nvSpPr>
        <p:spPr>
          <a:xfrm>
            <a:off x="3992910" y="886047"/>
            <a:ext cx="496834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</a:t>
            </a:r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isten</a:t>
            </a:r>
            <a:r>
              <a:rPr lang="zh-CN" alt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and choose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the correct initial consonant.</a:t>
            </a:r>
          </a:p>
        </p:txBody>
      </p:sp>
      <p:sp>
        <p:nvSpPr>
          <p:cNvPr id="62" name="矩形 61"/>
          <p:cNvSpPr/>
          <p:nvPr/>
        </p:nvSpPr>
        <p:spPr>
          <a:xfrm>
            <a:off x="641350" y="1651000"/>
            <a:ext cx="5059680" cy="2874645"/>
          </a:xfrm>
          <a:prstGeom prst="rect">
            <a:avLst/>
          </a:prstGeom>
          <a:solidFill>
            <a:schemeClr val="bg1"/>
          </a:solidFill>
          <a:ln w="28575">
            <a:solidFill>
              <a:srgbClr val="AF9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Picture 2" descr="C:\Users\Administrator\Desktop\小红书\对外汉语战略搞钱计划\卡通头像\learnchines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1350" y="1647190"/>
            <a:ext cx="574040" cy="574040"/>
          </a:xfrm>
          <a:prstGeom prst="rect">
            <a:avLst/>
          </a:prstGeom>
          <a:noFill/>
        </p:spPr>
      </p:pic>
      <p:grpSp>
        <p:nvGrpSpPr>
          <p:cNvPr id="65" name="组合 14"/>
          <p:cNvGrpSpPr/>
          <p:nvPr/>
        </p:nvGrpSpPr>
        <p:grpSpPr>
          <a:xfrm>
            <a:off x="6798434" y="1913993"/>
            <a:ext cx="1656000" cy="1656000"/>
            <a:chOff x="2809058" y="1857364"/>
            <a:chExt cx="1643074" cy="1428760"/>
          </a:xfrm>
        </p:grpSpPr>
        <p:sp>
          <p:nvSpPr>
            <p:cNvPr id="66" name="圆角矩形 65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2951934" y="1965846"/>
              <a:ext cx="1285884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</p:grpSp>
      <p:grpSp>
        <p:nvGrpSpPr>
          <p:cNvPr id="68" name="组合 16"/>
          <p:cNvGrpSpPr/>
          <p:nvPr/>
        </p:nvGrpSpPr>
        <p:grpSpPr>
          <a:xfrm>
            <a:off x="9250596" y="4133953"/>
            <a:ext cx="1656000" cy="1656000"/>
            <a:chOff x="2809058" y="1857364"/>
            <a:chExt cx="1643074" cy="1428760"/>
          </a:xfrm>
        </p:grpSpPr>
        <p:sp>
          <p:nvSpPr>
            <p:cNvPr id="69" name="圆角矩形 68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2951934" y="1946122"/>
              <a:ext cx="1285884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71" name="组合 19"/>
          <p:cNvGrpSpPr/>
          <p:nvPr/>
        </p:nvGrpSpPr>
        <p:grpSpPr>
          <a:xfrm>
            <a:off x="9196321" y="1913993"/>
            <a:ext cx="1683940" cy="1656000"/>
            <a:chOff x="2781336" y="1857364"/>
            <a:chExt cx="1670796" cy="1428760"/>
          </a:xfrm>
        </p:grpSpPr>
        <p:sp>
          <p:nvSpPr>
            <p:cNvPr id="72" name="圆角矩形 71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2781336" y="1972423"/>
              <a:ext cx="1668985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</a:t>
              </a:r>
            </a:p>
          </p:txBody>
        </p:sp>
      </p:grpSp>
      <p:grpSp>
        <p:nvGrpSpPr>
          <p:cNvPr id="74" name="组合 22"/>
          <p:cNvGrpSpPr/>
          <p:nvPr/>
        </p:nvGrpSpPr>
        <p:grpSpPr>
          <a:xfrm>
            <a:off x="6798170" y="4133953"/>
            <a:ext cx="1656715" cy="1656000"/>
            <a:chOff x="2809058" y="1857364"/>
            <a:chExt cx="1643783" cy="1428760"/>
          </a:xfrm>
        </p:grpSpPr>
        <p:sp>
          <p:nvSpPr>
            <p:cNvPr id="75" name="圆角矩形 74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2809688" y="1977902"/>
              <a:ext cx="1643153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zh</a:t>
              </a:r>
            </a:p>
          </p:txBody>
        </p:sp>
      </p:grpSp>
      <p:pic>
        <p:nvPicPr>
          <p:cNvPr id="79" name="图片 78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天安云谷1期3栋B座 2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578" end="1155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" y="3857625"/>
            <a:ext cx="668020" cy="668020"/>
          </a:xfrm>
          <a:prstGeom prst="rect">
            <a:avLst/>
          </a:prstGeom>
        </p:spPr>
      </p:pic>
      <p:pic>
        <p:nvPicPr>
          <p:cNvPr id="4" name="图片 3" descr="老师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6265" y="2715895"/>
            <a:ext cx="1782445" cy="1809750"/>
          </a:xfrm>
          <a:prstGeom prst="rect">
            <a:avLst/>
          </a:prstGeom>
        </p:spPr>
      </p:pic>
      <p:sp>
        <p:nvSpPr>
          <p:cNvPr id="77" name="矩形 76"/>
          <p:cNvSpPr/>
          <p:nvPr/>
        </p:nvSpPr>
        <p:spPr>
          <a:xfrm>
            <a:off x="810260" y="2184400"/>
            <a:ext cx="4473575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__</a:t>
            </a:r>
            <a:r>
              <a:rPr lang="en-US" altLang="zh-CN" sz="8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à</a:t>
            </a:r>
            <a:r>
              <a:rPr lang="en-US" altLang="zh-CN" sz="8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ng</a:t>
            </a:r>
          </a:p>
        </p:txBody>
      </p:sp>
      <p:sp>
        <p:nvSpPr>
          <p:cNvPr id="78" name="矩形 77"/>
          <p:cNvSpPr/>
          <p:nvPr/>
        </p:nvSpPr>
        <p:spPr>
          <a:xfrm>
            <a:off x="860425" y="2094230"/>
            <a:ext cx="2371725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AF915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audio>
              <p:cMediaNode>
                <p:cTn id="33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7" grpId="0" build="allAtOnce"/>
      <p:bldP spid="78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5923" y="484200"/>
            <a:ext cx="1325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核心竞争力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85353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grpSp>
        <p:nvGrpSpPr>
          <p:cNvPr id="2" name="组合 45"/>
          <p:cNvGrpSpPr/>
          <p:nvPr/>
        </p:nvGrpSpPr>
        <p:grpSpPr>
          <a:xfrm>
            <a:off x="870791" y="2688123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直接连接符 109"/>
          <p:cNvCxnSpPr/>
          <p:nvPr/>
        </p:nvCxnSpPr>
        <p:spPr>
          <a:xfrm>
            <a:off x="800949" y="628371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98264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2212183"/>
            <a:ext cx="8400901" cy="521970"/>
            <a:chOff x="745067" y="2212182"/>
            <a:chExt cx="8401995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重点句型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694628" y="2212182"/>
              <a:ext cx="1452434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3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）再见！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148855" y="2212182"/>
              <a:ext cx="4190276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）谢谢！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2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）不谢！不客气！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4" y="2845354"/>
            <a:ext cx="11162165" cy="725272"/>
            <a:chOff x="745067" y="2855231"/>
            <a:chExt cx="11163621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语音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712696" y="2855231"/>
              <a:ext cx="4195992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2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）熟悉含轻声音节的双音节词语声调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模式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60" y="2855231"/>
              <a:ext cx="4117877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）熟练朗读本课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7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个声母、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18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个韵母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167380" y="3357245"/>
            <a:ext cx="44240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）熟悉拼音规则的额标调法和省写规则</a:t>
            </a:r>
          </a:p>
        </p:txBody>
      </p:sp>
      <p:grpSp>
        <p:nvGrpSpPr>
          <p:cNvPr id="6" name="组合 49"/>
          <p:cNvGrpSpPr/>
          <p:nvPr/>
        </p:nvGrpSpPr>
        <p:grpSpPr>
          <a:xfrm>
            <a:off x="745923" y="4139991"/>
            <a:ext cx="11290301" cy="716519"/>
            <a:chOff x="745067" y="4169623"/>
            <a:chExt cx="11291773" cy="716519"/>
          </a:xfrm>
        </p:grpSpPr>
        <p:sp>
          <p:nvSpPr>
            <p:cNvPr id="21" name="文本框 20"/>
            <p:cNvSpPr txBox="1"/>
            <p:nvPr/>
          </p:nvSpPr>
          <p:spPr>
            <a:xfrm>
              <a:off x="745067" y="4364172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汉字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712561" y="4169623"/>
              <a:ext cx="4324279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2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  <a:r>
                <a:rPr lang="zh-CN" altLang="en-US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掌握“乛、∟、亅”三种笔画正确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</a:t>
              </a:r>
            </a:p>
            <a:p>
              <a:pPr algn="l">
                <a:defRPr/>
              </a:pP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  </a:t>
              </a:r>
              <a:r>
                <a:rPr lang="zh-CN" altLang="en-US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写法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166661" y="4169623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）熟练认读本课生词</a:t>
              </a: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3167201" y="4643446"/>
            <a:ext cx="4195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）独立书写“口、见、山、小、不”</a:t>
            </a:r>
          </a:p>
        </p:txBody>
      </p:sp>
      <p:grpSp>
        <p:nvGrpSpPr>
          <p:cNvPr id="10" name="组合 47"/>
          <p:cNvGrpSpPr/>
          <p:nvPr/>
        </p:nvGrpSpPr>
        <p:grpSpPr>
          <a:xfrm>
            <a:off x="745923" y="5345684"/>
            <a:ext cx="7276599" cy="725272"/>
            <a:chOff x="745067" y="5395071"/>
            <a:chExt cx="7277548" cy="725272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6660" y="5395071"/>
              <a:ext cx="1681064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）表达感谢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857892"/>
            <a:ext cx="1223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）告别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135729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688123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/>
          <p:nvPr/>
        </p:nvPicPr>
        <p:blipFill>
          <a:blip r:embed="rId6"/>
          <a:stretch>
            <a:fillRect/>
          </a:stretch>
        </p:blipFill>
        <p:spPr>
          <a:xfrm>
            <a:off x="394211" y="1397033"/>
            <a:ext cx="5562944" cy="5510464"/>
          </a:xfrm>
          <a:prstGeom prst="rect">
            <a:avLst/>
          </a:prstGeom>
        </p:spPr>
      </p:pic>
      <p:sp>
        <p:nvSpPr>
          <p:cNvPr id="32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</a:p>
        </p:txBody>
      </p:sp>
      <p:sp>
        <p:nvSpPr>
          <p:cNvPr id="34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7" name="文本框 7"/>
          <p:cNvSpPr txBox="1"/>
          <p:nvPr/>
        </p:nvSpPr>
        <p:spPr>
          <a:xfrm>
            <a:off x="4409852" y="285728"/>
            <a:ext cx="413446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听录音，选择正确的声母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8" name="文本框 7"/>
          <p:cNvSpPr txBox="1"/>
          <p:nvPr/>
        </p:nvSpPr>
        <p:spPr>
          <a:xfrm>
            <a:off x="3992910" y="886047"/>
            <a:ext cx="496834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</a:t>
            </a:r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isten</a:t>
            </a:r>
            <a:r>
              <a:rPr lang="zh-CN" alt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and choose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the correct initial consonant.</a:t>
            </a:r>
          </a:p>
        </p:txBody>
      </p:sp>
      <p:sp>
        <p:nvSpPr>
          <p:cNvPr id="62" name="矩形 61"/>
          <p:cNvSpPr/>
          <p:nvPr/>
        </p:nvSpPr>
        <p:spPr>
          <a:xfrm>
            <a:off x="641350" y="1651000"/>
            <a:ext cx="5059680" cy="2874645"/>
          </a:xfrm>
          <a:prstGeom prst="rect">
            <a:avLst/>
          </a:prstGeom>
          <a:solidFill>
            <a:schemeClr val="bg1"/>
          </a:solidFill>
          <a:ln w="28575">
            <a:solidFill>
              <a:srgbClr val="AF9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 descr="老师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6265" y="2715895"/>
            <a:ext cx="1782445" cy="1809750"/>
          </a:xfrm>
          <a:prstGeom prst="rect">
            <a:avLst/>
          </a:prstGeom>
        </p:spPr>
      </p:pic>
      <p:pic>
        <p:nvPicPr>
          <p:cNvPr id="56" name="Picture 2" descr="C:\Users\Administrator\Desktop\小红书\对外汉语战略搞钱计划\卡通头像\learnchines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1350" y="1647190"/>
            <a:ext cx="574040" cy="574040"/>
          </a:xfrm>
          <a:prstGeom prst="rect">
            <a:avLst/>
          </a:prstGeom>
          <a:noFill/>
        </p:spPr>
      </p:pic>
      <p:grpSp>
        <p:nvGrpSpPr>
          <p:cNvPr id="65" name="组合 14"/>
          <p:cNvGrpSpPr/>
          <p:nvPr/>
        </p:nvGrpSpPr>
        <p:grpSpPr>
          <a:xfrm>
            <a:off x="6798434" y="1913993"/>
            <a:ext cx="1656000" cy="1656000"/>
            <a:chOff x="2809058" y="1857364"/>
            <a:chExt cx="1643074" cy="1428760"/>
          </a:xfrm>
        </p:grpSpPr>
        <p:sp>
          <p:nvSpPr>
            <p:cNvPr id="66" name="圆角矩形 65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2951934" y="1857364"/>
              <a:ext cx="1285884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</a:t>
              </a:r>
            </a:p>
          </p:txBody>
        </p:sp>
      </p:grpSp>
      <p:grpSp>
        <p:nvGrpSpPr>
          <p:cNvPr id="68" name="组合 16"/>
          <p:cNvGrpSpPr/>
          <p:nvPr/>
        </p:nvGrpSpPr>
        <p:grpSpPr>
          <a:xfrm>
            <a:off x="9223926" y="1917803"/>
            <a:ext cx="1675050" cy="1656000"/>
            <a:chOff x="2790157" y="1857364"/>
            <a:chExt cx="1661975" cy="1428760"/>
          </a:xfrm>
        </p:grpSpPr>
        <p:sp>
          <p:nvSpPr>
            <p:cNvPr id="69" name="圆角矩形 68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2790157" y="1941742"/>
              <a:ext cx="1643153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</a:t>
              </a:r>
            </a:p>
          </p:txBody>
        </p:sp>
      </p:grpSp>
      <p:grpSp>
        <p:nvGrpSpPr>
          <p:cNvPr id="71" name="组合 19"/>
          <p:cNvGrpSpPr/>
          <p:nvPr/>
        </p:nvGrpSpPr>
        <p:grpSpPr>
          <a:xfrm>
            <a:off x="6806816" y="4075533"/>
            <a:ext cx="1683940" cy="1656000"/>
            <a:chOff x="2781336" y="1857364"/>
            <a:chExt cx="1670796" cy="1428760"/>
          </a:xfrm>
        </p:grpSpPr>
        <p:sp>
          <p:nvSpPr>
            <p:cNvPr id="72" name="圆角矩形 71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2781336" y="1972423"/>
              <a:ext cx="1668985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74" name="组合 22"/>
          <p:cNvGrpSpPr/>
          <p:nvPr/>
        </p:nvGrpSpPr>
        <p:grpSpPr>
          <a:xfrm>
            <a:off x="9242920" y="4075533"/>
            <a:ext cx="1656715" cy="1656000"/>
            <a:chOff x="2809058" y="1857364"/>
            <a:chExt cx="1643783" cy="1428760"/>
          </a:xfrm>
        </p:grpSpPr>
        <p:sp>
          <p:nvSpPr>
            <p:cNvPr id="75" name="圆角矩形 74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2809688" y="1977902"/>
              <a:ext cx="1643153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sh</a:t>
              </a:r>
            </a:p>
          </p:txBody>
        </p:sp>
      </p:grpSp>
      <p:sp>
        <p:nvSpPr>
          <p:cNvPr id="77" name="矩形 76"/>
          <p:cNvSpPr/>
          <p:nvPr/>
        </p:nvSpPr>
        <p:spPr>
          <a:xfrm>
            <a:off x="1111250" y="2198370"/>
            <a:ext cx="4279265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___</a:t>
            </a:r>
            <a:r>
              <a:rPr lang="en-US" altLang="zh-CN" sz="8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ā</a:t>
            </a:r>
            <a:r>
              <a:rPr lang="en-US" altLang="zh-CN" sz="8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ng</a:t>
            </a:r>
          </a:p>
        </p:txBody>
      </p:sp>
      <p:sp>
        <p:nvSpPr>
          <p:cNvPr id="78" name="矩形 77"/>
          <p:cNvSpPr/>
          <p:nvPr/>
        </p:nvSpPr>
        <p:spPr>
          <a:xfrm>
            <a:off x="979170" y="2101215"/>
            <a:ext cx="2371725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AF915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  <p:pic>
        <p:nvPicPr>
          <p:cNvPr id="79" name="图片 78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天安云谷1期3栋B座 2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956" end="8357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" y="3857625"/>
            <a:ext cx="668020" cy="668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audio>
              <p:cMediaNode>
                <p:cTn id="33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7" grpId="0" build="allAtOnce"/>
      <p:bldP spid="78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/>
          <p:nvPr/>
        </p:nvPicPr>
        <p:blipFill>
          <a:blip r:embed="rId6"/>
          <a:stretch>
            <a:fillRect/>
          </a:stretch>
        </p:blipFill>
        <p:spPr>
          <a:xfrm>
            <a:off x="394211" y="1397033"/>
            <a:ext cx="5562944" cy="5510464"/>
          </a:xfrm>
          <a:prstGeom prst="rect">
            <a:avLst/>
          </a:prstGeom>
        </p:spPr>
      </p:pic>
      <p:sp>
        <p:nvSpPr>
          <p:cNvPr id="32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</a:p>
        </p:txBody>
      </p:sp>
      <p:sp>
        <p:nvSpPr>
          <p:cNvPr id="34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7" name="文本框 7"/>
          <p:cNvSpPr txBox="1"/>
          <p:nvPr/>
        </p:nvSpPr>
        <p:spPr>
          <a:xfrm>
            <a:off x="4409852" y="285728"/>
            <a:ext cx="413446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听录音，选择正确的声母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8" name="文本框 7"/>
          <p:cNvSpPr txBox="1"/>
          <p:nvPr/>
        </p:nvSpPr>
        <p:spPr>
          <a:xfrm>
            <a:off x="3992910" y="886047"/>
            <a:ext cx="496834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</a:t>
            </a:r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isten</a:t>
            </a:r>
            <a:r>
              <a:rPr lang="zh-CN" alt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and choose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the correct initial consonant.</a:t>
            </a:r>
          </a:p>
        </p:txBody>
      </p:sp>
      <p:sp>
        <p:nvSpPr>
          <p:cNvPr id="62" name="矩形 61"/>
          <p:cNvSpPr/>
          <p:nvPr/>
        </p:nvSpPr>
        <p:spPr>
          <a:xfrm>
            <a:off x="641350" y="1651000"/>
            <a:ext cx="5059680" cy="2874645"/>
          </a:xfrm>
          <a:prstGeom prst="rect">
            <a:avLst/>
          </a:prstGeom>
          <a:solidFill>
            <a:schemeClr val="bg1"/>
          </a:solidFill>
          <a:ln w="28575">
            <a:solidFill>
              <a:srgbClr val="AF9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 descr="老师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6265" y="2715895"/>
            <a:ext cx="1782445" cy="1809750"/>
          </a:xfrm>
          <a:prstGeom prst="rect">
            <a:avLst/>
          </a:prstGeom>
        </p:spPr>
      </p:pic>
      <p:pic>
        <p:nvPicPr>
          <p:cNvPr id="56" name="Picture 2" descr="C:\Users\Administrator\Desktop\小红书\对外汉语战略搞钱计划\卡通头像\learnchines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1350" y="1647190"/>
            <a:ext cx="574040" cy="574040"/>
          </a:xfrm>
          <a:prstGeom prst="rect">
            <a:avLst/>
          </a:prstGeom>
          <a:noFill/>
        </p:spPr>
      </p:pic>
      <p:grpSp>
        <p:nvGrpSpPr>
          <p:cNvPr id="65" name="组合 14"/>
          <p:cNvGrpSpPr/>
          <p:nvPr/>
        </p:nvGrpSpPr>
        <p:grpSpPr>
          <a:xfrm>
            <a:off x="6798434" y="1913993"/>
            <a:ext cx="1656000" cy="1656000"/>
            <a:chOff x="2809058" y="1857364"/>
            <a:chExt cx="1643074" cy="1428760"/>
          </a:xfrm>
        </p:grpSpPr>
        <p:sp>
          <p:nvSpPr>
            <p:cNvPr id="66" name="圆角矩形 65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2951934" y="1857364"/>
              <a:ext cx="1285884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</a:t>
              </a:r>
            </a:p>
          </p:txBody>
        </p:sp>
      </p:grpSp>
      <p:grpSp>
        <p:nvGrpSpPr>
          <p:cNvPr id="68" name="组合 16"/>
          <p:cNvGrpSpPr/>
          <p:nvPr/>
        </p:nvGrpSpPr>
        <p:grpSpPr>
          <a:xfrm>
            <a:off x="9250596" y="4133953"/>
            <a:ext cx="1656000" cy="1656000"/>
            <a:chOff x="2809058" y="1857364"/>
            <a:chExt cx="1643074" cy="1428760"/>
          </a:xfrm>
        </p:grpSpPr>
        <p:sp>
          <p:nvSpPr>
            <p:cNvPr id="69" name="圆角矩形 68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2809058" y="1971877"/>
              <a:ext cx="1638743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71" name="组合 19"/>
          <p:cNvGrpSpPr/>
          <p:nvPr/>
        </p:nvGrpSpPr>
        <p:grpSpPr>
          <a:xfrm>
            <a:off x="9196321" y="1913993"/>
            <a:ext cx="1683940" cy="1656000"/>
            <a:chOff x="2781336" y="1857364"/>
            <a:chExt cx="1670796" cy="1428760"/>
          </a:xfrm>
        </p:grpSpPr>
        <p:sp>
          <p:nvSpPr>
            <p:cNvPr id="72" name="圆角矩形 71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2781336" y="1972423"/>
              <a:ext cx="1668985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</a:t>
              </a:r>
            </a:p>
          </p:txBody>
        </p:sp>
      </p:grpSp>
      <p:grpSp>
        <p:nvGrpSpPr>
          <p:cNvPr id="74" name="组合 22"/>
          <p:cNvGrpSpPr/>
          <p:nvPr/>
        </p:nvGrpSpPr>
        <p:grpSpPr>
          <a:xfrm>
            <a:off x="6798170" y="4133953"/>
            <a:ext cx="1656715" cy="1656000"/>
            <a:chOff x="2809058" y="1857364"/>
            <a:chExt cx="1643783" cy="1428760"/>
          </a:xfrm>
        </p:grpSpPr>
        <p:sp>
          <p:nvSpPr>
            <p:cNvPr id="75" name="圆角矩形 74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2809688" y="1977902"/>
              <a:ext cx="1643153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sh</a:t>
              </a:r>
            </a:p>
          </p:txBody>
        </p:sp>
      </p:grpSp>
      <p:sp>
        <p:nvSpPr>
          <p:cNvPr id="77" name="矩形 76"/>
          <p:cNvSpPr/>
          <p:nvPr/>
        </p:nvSpPr>
        <p:spPr>
          <a:xfrm>
            <a:off x="810260" y="2184400"/>
            <a:ext cx="4473575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___ǒu</a:t>
            </a:r>
          </a:p>
        </p:txBody>
      </p:sp>
      <p:sp>
        <p:nvSpPr>
          <p:cNvPr id="78" name="矩形 77"/>
          <p:cNvSpPr/>
          <p:nvPr/>
        </p:nvSpPr>
        <p:spPr>
          <a:xfrm>
            <a:off x="1049020" y="2094230"/>
            <a:ext cx="2371725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AF915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</a:t>
            </a:r>
          </a:p>
        </p:txBody>
      </p:sp>
      <p:pic>
        <p:nvPicPr>
          <p:cNvPr id="79" name="图片 78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天安云谷1期3栋B座 2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275" end="521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" y="3857625"/>
            <a:ext cx="668020" cy="668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audio>
              <p:cMediaNode>
                <p:cTn id="33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7" grpId="0" build="allAtOnce"/>
      <p:bldP spid="78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/>
          <p:nvPr/>
        </p:nvPicPr>
        <p:blipFill>
          <a:blip r:embed="rId6"/>
          <a:stretch>
            <a:fillRect/>
          </a:stretch>
        </p:blipFill>
        <p:spPr>
          <a:xfrm>
            <a:off x="394211" y="1397033"/>
            <a:ext cx="5562944" cy="5510464"/>
          </a:xfrm>
          <a:prstGeom prst="rect">
            <a:avLst/>
          </a:prstGeom>
        </p:spPr>
      </p:pic>
      <p:sp>
        <p:nvSpPr>
          <p:cNvPr id="32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</a:p>
        </p:txBody>
      </p:sp>
      <p:sp>
        <p:nvSpPr>
          <p:cNvPr id="34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7" name="文本框 7"/>
          <p:cNvSpPr txBox="1"/>
          <p:nvPr/>
        </p:nvSpPr>
        <p:spPr>
          <a:xfrm>
            <a:off x="4409852" y="285728"/>
            <a:ext cx="413446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听录音，选择正确的声母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8" name="文本框 7"/>
          <p:cNvSpPr txBox="1"/>
          <p:nvPr/>
        </p:nvSpPr>
        <p:spPr>
          <a:xfrm>
            <a:off x="3992910" y="886047"/>
            <a:ext cx="496834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</a:t>
            </a:r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isten</a:t>
            </a:r>
            <a:r>
              <a:rPr lang="zh-CN" alt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and choose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the correct initial consonant.</a:t>
            </a:r>
          </a:p>
        </p:txBody>
      </p:sp>
      <p:sp>
        <p:nvSpPr>
          <p:cNvPr id="62" name="矩形 61"/>
          <p:cNvSpPr/>
          <p:nvPr/>
        </p:nvSpPr>
        <p:spPr>
          <a:xfrm>
            <a:off x="641350" y="1651000"/>
            <a:ext cx="5059680" cy="2874645"/>
          </a:xfrm>
          <a:prstGeom prst="rect">
            <a:avLst/>
          </a:prstGeom>
          <a:solidFill>
            <a:schemeClr val="bg1"/>
          </a:solidFill>
          <a:ln w="28575">
            <a:solidFill>
              <a:srgbClr val="AF9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 descr="老师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6265" y="2715895"/>
            <a:ext cx="1782445" cy="1809750"/>
          </a:xfrm>
          <a:prstGeom prst="rect">
            <a:avLst/>
          </a:prstGeom>
        </p:spPr>
      </p:pic>
      <p:pic>
        <p:nvPicPr>
          <p:cNvPr id="56" name="Picture 2" descr="C:\Users\Administrator\Desktop\小红书\对外汉语战略搞钱计划\卡通头像\learnchines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1350" y="1647190"/>
            <a:ext cx="574040" cy="574040"/>
          </a:xfrm>
          <a:prstGeom prst="rect">
            <a:avLst/>
          </a:prstGeom>
          <a:noFill/>
        </p:spPr>
      </p:pic>
      <p:grpSp>
        <p:nvGrpSpPr>
          <p:cNvPr id="65" name="组合 14"/>
          <p:cNvGrpSpPr/>
          <p:nvPr/>
        </p:nvGrpSpPr>
        <p:grpSpPr>
          <a:xfrm>
            <a:off x="6798434" y="1913993"/>
            <a:ext cx="1656000" cy="1656000"/>
            <a:chOff x="2809058" y="1857364"/>
            <a:chExt cx="1643074" cy="1428760"/>
          </a:xfrm>
        </p:grpSpPr>
        <p:sp>
          <p:nvSpPr>
            <p:cNvPr id="66" name="圆角矩形 65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2951934" y="1857364"/>
              <a:ext cx="1285884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</a:t>
              </a:r>
            </a:p>
          </p:txBody>
        </p:sp>
      </p:grpSp>
      <p:grpSp>
        <p:nvGrpSpPr>
          <p:cNvPr id="68" name="组合 16"/>
          <p:cNvGrpSpPr/>
          <p:nvPr/>
        </p:nvGrpSpPr>
        <p:grpSpPr>
          <a:xfrm>
            <a:off x="9250596" y="4133953"/>
            <a:ext cx="1656000" cy="1656000"/>
            <a:chOff x="2809058" y="1857364"/>
            <a:chExt cx="1643074" cy="1428760"/>
          </a:xfrm>
        </p:grpSpPr>
        <p:sp>
          <p:nvSpPr>
            <p:cNvPr id="69" name="圆角矩形 68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2809058" y="1971877"/>
              <a:ext cx="1638743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71" name="组合 19"/>
          <p:cNvGrpSpPr/>
          <p:nvPr/>
        </p:nvGrpSpPr>
        <p:grpSpPr>
          <a:xfrm>
            <a:off x="9196321" y="1913993"/>
            <a:ext cx="1683940" cy="1656000"/>
            <a:chOff x="2781336" y="1857364"/>
            <a:chExt cx="1670796" cy="1428760"/>
          </a:xfrm>
        </p:grpSpPr>
        <p:sp>
          <p:nvSpPr>
            <p:cNvPr id="72" name="圆角矩形 71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2781336" y="1972423"/>
              <a:ext cx="1668985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</p:grpSp>
      <p:grpSp>
        <p:nvGrpSpPr>
          <p:cNvPr id="74" name="组合 22"/>
          <p:cNvGrpSpPr/>
          <p:nvPr/>
        </p:nvGrpSpPr>
        <p:grpSpPr>
          <a:xfrm>
            <a:off x="6798170" y="4133953"/>
            <a:ext cx="1656715" cy="1656000"/>
            <a:chOff x="2809058" y="1857364"/>
            <a:chExt cx="1643783" cy="1428760"/>
          </a:xfrm>
        </p:grpSpPr>
        <p:sp>
          <p:nvSpPr>
            <p:cNvPr id="75" name="圆角矩形 74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2809688" y="1977902"/>
              <a:ext cx="1643153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zh</a:t>
              </a:r>
            </a:p>
          </p:txBody>
        </p:sp>
      </p:grpSp>
      <p:sp>
        <p:nvSpPr>
          <p:cNvPr id="77" name="矩形 76"/>
          <p:cNvSpPr/>
          <p:nvPr/>
        </p:nvSpPr>
        <p:spPr>
          <a:xfrm>
            <a:off x="810260" y="2184400"/>
            <a:ext cx="4473575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__</a:t>
            </a:r>
            <a:r>
              <a:rPr lang="en-US" altLang="zh-CN" sz="8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à</a:t>
            </a:r>
            <a:r>
              <a:rPr lang="en-US" altLang="zh-CN" sz="8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n</a:t>
            </a:r>
          </a:p>
        </p:txBody>
      </p:sp>
      <p:sp>
        <p:nvSpPr>
          <p:cNvPr id="78" name="矩形 77"/>
          <p:cNvSpPr/>
          <p:nvPr/>
        </p:nvSpPr>
        <p:spPr>
          <a:xfrm>
            <a:off x="1104900" y="2094230"/>
            <a:ext cx="2371725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AF915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</a:t>
            </a:r>
          </a:p>
        </p:txBody>
      </p:sp>
      <p:pic>
        <p:nvPicPr>
          <p:cNvPr id="79" name="图片 78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天安云谷1期3栋B座 2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002" end="284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" y="3857625"/>
            <a:ext cx="668020" cy="668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audio>
              <p:cMediaNode>
                <p:cTn id="33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7" grpId="0" build="allAtOnce"/>
      <p:bldP spid="78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/>
          <p:nvPr/>
        </p:nvPicPr>
        <p:blipFill>
          <a:blip r:embed="rId6"/>
          <a:stretch>
            <a:fillRect/>
          </a:stretch>
        </p:blipFill>
        <p:spPr>
          <a:xfrm>
            <a:off x="394211" y="1397033"/>
            <a:ext cx="5562944" cy="5510464"/>
          </a:xfrm>
          <a:prstGeom prst="rect">
            <a:avLst/>
          </a:prstGeom>
        </p:spPr>
      </p:pic>
      <p:sp>
        <p:nvSpPr>
          <p:cNvPr id="32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</a:p>
        </p:txBody>
      </p:sp>
      <p:sp>
        <p:nvSpPr>
          <p:cNvPr id="34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7" name="文本框 7"/>
          <p:cNvSpPr txBox="1"/>
          <p:nvPr/>
        </p:nvSpPr>
        <p:spPr>
          <a:xfrm>
            <a:off x="4409852" y="285728"/>
            <a:ext cx="413446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听录音，选择正确的声母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8" name="文本框 7"/>
          <p:cNvSpPr txBox="1"/>
          <p:nvPr/>
        </p:nvSpPr>
        <p:spPr>
          <a:xfrm>
            <a:off x="3992910" y="886047"/>
            <a:ext cx="496834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</a:t>
            </a:r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isten</a:t>
            </a:r>
            <a:r>
              <a:rPr lang="zh-CN" alt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and choose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the correct initial consonant.</a:t>
            </a:r>
          </a:p>
        </p:txBody>
      </p:sp>
      <p:sp>
        <p:nvSpPr>
          <p:cNvPr id="62" name="矩形 61"/>
          <p:cNvSpPr/>
          <p:nvPr/>
        </p:nvSpPr>
        <p:spPr>
          <a:xfrm>
            <a:off x="641350" y="1651000"/>
            <a:ext cx="5059680" cy="2874645"/>
          </a:xfrm>
          <a:prstGeom prst="rect">
            <a:avLst/>
          </a:prstGeom>
          <a:solidFill>
            <a:schemeClr val="bg1"/>
          </a:solidFill>
          <a:ln w="28575">
            <a:solidFill>
              <a:srgbClr val="AF9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 descr="老师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6265" y="2715895"/>
            <a:ext cx="1782445" cy="1809750"/>
          </a:xfrm>
          <a:prstGeom prst="rect">
            <a:avLst/>
          </a:prstGeom>
        </p:spPr>
      </p:pic>
      <p:pic>
        <p:nvPicPr>
          <p:cNvPr id="56" name="Picture 2" descr="C:\Users\Administrator\Desktop\小红书\对外汉语战略搞钱计划\卡通头像\learnchines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1350" y="1647190"/>
            <a:ext cx="574040" cy="574040"/>
          </a:xfrm>
          <a:prstGeom prst="rect">
            <a:avLst/>
          </a:prstGeom>
          <a:noFill/>
        </p:spPr>
      </p:pic>
      <p:grpSp>
        <p:nvGrpSpPr>
          <p:cNvPr id="65" name="组合 14"/>
          <p:cNvGrpSpPr/>
          <p:nvPr/>
        </p:nvGrpSpPr>
        <p:grpSpPr>
          <a:xfrm>
            <a:off x="6798434" y="1913993"/>
            <a:ext cx="1656000" cy="1656000"/>
            <a:chOff x="2809058" y="1857364"/>
            <a:chExt cx="1643074" cy="1428760"/>
          </a:xfrm>
        </p:grpSpPr>
        <p:sp>
          <p:nvSpPr>
            <p:cNvPr id="66" name="圆角矩形 65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2951934" y="1857364"/>
              <a:ext cx="1285884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</p:grpSp>
      <p:grpSp>
        <p:nvGrpSpPr>
          <p:cNvPr id="68" name="组合 16"/>
          <p:cNvGrpSpPr/>
          <p:nvPr/>
        </p:nvGrpSpPr>
        <p:grpSpPr>
          <a:xfrm>
            <a:off x="9242976" y="1917803"/>
            <a:ext cx="1656000" cy="1656000"/>
            <a:chOff x="2809058" y="1857364"/>
            <a:chExt cx="1643074" cy="1428760"/>
          </a:xfrm>
        </p:grpSpPr>
        <p:sp>
          <p:nvSpPr>
            <p:cNvPr id="69" name="圆角矩形 68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2951934" y="1857364"/>
              <a:ext cx="1285884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71" name="组合 19"/>
          <p:cNvGrpSpPr/>
          <p:nvPr/>
        </p:nvGrpSpPr>
        <p:grpSpPr>
          <a:xfrm>
            <a:off x="6806816" y="4075533"/>
            <a:ext cx="1683940" cy="1656000"/>
            <a:chOff x="2781336" y="1857364"/>
            <a:chExt cx="1670796" cy="1428760"/>
          </a:xfrm>
        </p:grpSpPr>
        <p:sp>
          <p:nvSpPr>
            <p:cNvPr id="72" name="圆角矩形 71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2781336" y="1972423"/>
              <a:ext cx="1668985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zh</a:t>
              </a:r>
            </a:p>
          </p:txBody>
        </p:sp>
      </p:grpSp>
      <p:grpSp>
        <p:nvGrpSpPr>
          <p:cNvPr id="74" name="组合 22"/>
          <p:cNvGrpSpPr/>
          <p:nvPr/>
        </p:nvGrpSpPr>
        <p:grpSpPr>
          <a:xfrm>
            <a:off x="9242920" y="4075533"/>
            <a:ext cx="1656715" cy="1656000"/>
            <a:chOff x="2809058" y="1857364"/>
            <a:chExt cx="1643783" cy="1428760"/>
          </a:xfrm>
        </p:grpSpPr>
        <p:sp>
          <p:nvSpPr>
            <p:cNvPr id="75" name="圆角矩形 74"/>
            <p:cNvSpPr/>
            <p:nvPr/>
          </p:nvSpPr>
          <p:spPr>
            <a:xfrm>
              <a:off x="2809058" y="1857364"/>
              <a:ext cx="1643074" cy="1428760"/>
            </a:xfrm>
            <a:prstGeom prst="roundRect">
              <a:avLst/>
            </a:prstGeom>
            <a:noFill/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2809688" y="1977902"/>
              <a:ext cx="1643153" cy="1140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AF915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</a:t>
              </a:r>
            </a:p>
          </p:txBody>
        </p:sp>
      </p:grpSp>
      <p:sp>
        <p:nvSpPr>
          <p:cNvPr id="77" name="矩形 76"/>
          <p:cNvSpPr/>
          <p:nvPr/>
        </p:nvSpPr>
        <p:spPr>
          <a:xfrm>
            <a:off x="1216025" y="2198370"/>
            <a:ext cx="3642360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___ēn</a:t>
            </a:r>
          </a:p>
        </p:txBody>
      </p:sp>
      <p:sp>
        <p:nvSpPr>
          <p:cNvPr id="78" name="矩形 77"/>
          <p:cNvSpPr/>
          <p:nvPr/>
        </p:nvSpPr>
        <p:spPr>
          <a:xfrm>
            <a:off x="1111885" y="2092325"/>
            <a:ext cx="2371725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AF915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zh</a:t>
            </a:r>
          </a:p>
        </p:txBody>
      </p:sp>
      <p:pic>
        <p:nvPicPr>
          <p:cNvPr id="79" name="图片 78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天安云谷1期3栋B座 2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372" end="6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" y="3857625"/>
            <a:ext cx="668020" cy="668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audio>
              <p:cMediaNode>
                <p:cTn id="33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7" grpId="0" build="allAtOnce"/>
      <p:bldP spid="78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空心弧 29"/>
          <p:cNvSpPr/>
          <p:nvPr/>
        </p:nvSpPr>
        <p:spPr>
          <a:xfrm>
            <a:off x="3748167" y="4238377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空心弧 30"/>
          <p:cNvSpPr/>
          <p:nvPr/>
        </p:nvSpPr>
        <p:spPr>
          <a:xfrm>
            <a:off x="4307915" y="4238377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空心弧 31"/>
          <p:cNvSpPr/>
          <p:nvPr/>
        </p:nvSpPr>
        <p:spPr>
          <a:xfrm>
            <a:off x="4842787" y="4226358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28943" y="1070610"/>
            <a:ext cx="9874250" cy="5836285"/>
          </a:xfrm>
          <a:prstGeom prst="roundRect">
            <a:avLst/>
          </a:prstGeom>
          <a:solidFill>
            <a:srgbClr val="FFD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9593" y="1150620"/>
            <a:ext cx="9636760" cy="5706745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a">
            <a:hlinkClick r:id="" action="ppaction://noaction"/>
          </p:cNvPr>
          <p:cNvSpPr/>
          <p:nvPr/>
        </p:nvSpPr>
        <p:spPr>
          <a:xfrm>
            <a:off x="955675" y="1337945"/>
            <a:ext cx="84582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ou</a:t>
            </a:r>
          </a:p>
        </p:txBody>
      </p:sp>
      <p:sp>
        <p:nvSpPr>
          <p:cNvPr id="27" name="uei">
            <a:hlinkClick r:id="" action="ppaction://noaction"/>
          </p:cNvPr>
          <p:cNvSpPr/>
          <p:nvPr/>
        </p:nvSpPr>
        <p:spPr>
          <a:xfrm>
            <a:off x="2697798" y="1337945"/>
            <a:ext cx="13188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iou(iu)</a:t>
            </a:r>
          </a:p>
        </p:txBody>
      </p:sp>
      <p:sp>
        <p:nvSpPr>
          <p:cNvPr id="70" name="矩形 69"/>
          <p:cNvSpPr/>
          <p:nvPr/>
        </p:nvSpPr>
        <p:spPr>
          <a:xfrm>
            <a:off x="1022875" y="803050"/>
            <a:ext cx="579030" cy="68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1034302" y="2630930"/>
            <a:ext cx="571411" cy="67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1029223" y="5013021"/>
            <a:ext cx="575221" cy="66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7"/>
          <p:cNvSpPr txBox="1"/>
          <p:nvPr/>
        </p:nvSpPr>
        <p:spPr>
          <a:xfrm>
            <a:off x="166805" y="214290"/>
            <a:ext cx="261429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韵母（</a:t>
            </a:r>
            <a:r>
              <a:rPr lang="en-US" altLang="zh-CN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18/36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238243" y="702214"/>
            <a:ext cx="13620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Final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18/36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9" name="a">
            <a:hlinkClick r:id="" action="ppaction://noaction"/>
          </p:cNvPr>
          <p:cNvSpPr/>
          <p:nvPr/>
        </p:nvSpPr>
        <p:spPr>
          <a:xfrm>
            <a:off x="956310" y="2205990"/>
            <a:ext cx="84582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an</a:t>
            </a:r>
          </a:p>
        </p:txBody>
      </p:sp>
      <p:pic>
        <p:nvPicPr>
          <p:cNvPr id="71" name="图片 70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963" y="4050030"/>
            <a:ext cx="2765425" cy="2807335"/>
          </a:xfrm>
          <a:prstGeom prst="rect">
            <a:avLst/>
          </a:prstGeom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6" name="a">
            <a:hlinkClick r:id="" action="ppaction://noaction"/>
          </p:cNvPr>
          <p:cNvSpPr/>
          <p:nvPr/>
        </p:nvSpPr>
        <p:spPr>
          <a:xfrm>
            <a:off x="956945" y="3127375"/>
            <a:ext cx="84455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en</a:t>
            </a:r>
          </a:p>
        </p:txBody>
      </p:sp>
      <p:sp>
        <p:nvSpPr>
          <p:cNvPr id="7" name="a">
            <a:hlinkClick r:id="" action="ppaction://noaction"/>
          </p:cNvPr>
          <p:cNvSpPr/>
          <p:nvPr/>
        </p:nvSpPr>
        <p:spPr>
          <a:xfrm>
            <a:off x="956310" y="4048760"/>
            <a:ext cx="84582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ang</a:t>
            </a:r>
          </a:p>
        </p:txBody>
      </p:sp>
      <p:sp>
        <p:nvSpPr>
          <p:cNvPr id="8" name="a">
            <a:hlinkClick r:id="" action="ppaction://noaction"/>
          </p:cNvPr>
          <p:cNvSpPr/>
          <p:nvPr/>
        </p:nvSpPr>
        <p:spPr>
          <a:xfrm>
            <a:off x="955675" y="4916805"/>
            <a:ext cx="84582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eng</a:t>
            </a:r>
          </a:p>
        </p:txBody>
      </p:sp>
      <p:sp>
        <p:nvSpPr>
          <p:cNvPr id="9" name="a">
            <a:hlinkClick r:id="" action="ppaction://noaction"/>
          </p:cNvPr>
          <p:cNvSpPr/>
          <p:nvPr/>
        </p:nvSpPr>
        <p:spPr>
          <a:xfrm>
            <a:off x="956310" y="5788025"/>
            <a:ext cx="84582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ong</a:t>
            </a:r>
          </a:p>
        </p:txBody>
      </p:sp>
      <p:sp>
        <p:nvSpPr>
          <p:cNvPr id="11" name="uei">
            <a:hlinkClick r:id="" action="ppaction://noaction"/>
          </p:cNvPr>
          <p:cNvSpPr/>
          <p:nvPr/>
        </p:nvSpPr>
        <p:spPr>
          <a:xfrm>
            <a:off x="2697798" y="2205990"/>
            <a:ext cx="13188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ian</a:t>
            </a:r>
          </a:p>
        </p:txBody>
      </p:sp>
      <p:sp>
        <p:nvSpPr>
          <p:cNvPr id="12" name="uei">
            <a:hlinkClick r:id="" action="ppaction://noaction"/>
          </p:cNvPr>
          <p:cNvSpPr/>
          <p:nvPr/>
        </p:nvSpPr>
        <p:spPr>
          <a:xfrm>
            <a:off x="2697798" y="3127375"/>
            <a:ext cx="13188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in</a:t>
            </a:r>
          </a:p>
        </p:txBody>
      </p:sp>
      <p:sp>
        <p:nvSpPr>
          <p:cNvPr id="13" name="uei">
            <a:hlinkClick r:id="" action="ppaction://noaction"/>
          </p:cNvPr>
          <p:cNvSpPr/>
          <p:nvPr/>
        </p:nvSpPr>
        <p:spPr>
          <a:xfrm>
            <a:off x="2697798" y="3998595"/>
            <a:ext cx="13188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iang</a:t>
            </a:r>
          </a:p>
        </p:txBody>
      </p:sp>
      <p:sp>
        <p:nvSpPr>
          <p:cNvPr id="15" name="uei">
            <a:hlinkClick r:id="" action="ppaction://noaction"/>
          </p:cNvPr>
          <p:cNvSpPr/>
          <p:nvPr/>
        </p:nvSpPr>
        <p:spPr>
          <a:xfrm>
            <a:off x="2697798" y="4953000"/>
            <a:ext cx="13188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ing</a:t>
            </a:r>
          </a:p>
        </p:txBody>
      </p:sp>
      <p:sp>
        <p:nvSpPr>
          <p:cNvPr id="16" name="uei">
            <a:hlinkClick r:id="" action="ppaction://noaction"/>
          </p:cNvPr>
          <p:cNvSpPr/>
          <p:nvPr/>
        </p:nvSpPr>
        <p:spPr>
          <a:xfrm>
            <a:off x="2697798" y="5791200"/>
            <a:ext cx="13188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iong</a:t>
            </a:r>
          </a:p>
        </p:txBody>
      </p:sp>
      <p:sp>
        <p:nvSpPr>
          <p:cNvPr id="22" name="uei">
            <a:hlinkClick r:id="" action="ppaction://noaction"/>
          </p:cNvPr>
          <p:cNvSpPr/>
          <p:nvPr/>
        </p:nvSpPr>
        <p:spPr>
          <a:xfrm>
            <a:off x="4748848" y="2205990"/>
            <a:ext cx="13188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uan</a:t>
            </a:r>
          </a:p>
        </p:txBody>
      </p:sp>
      <p:sp>
        <p:nvSpPr>
          <p:cNvPr id="23" name="uei">
            <a:hlinkClick r:id="" action="ppaction://noaction"/>
          </p:cNvPr>
          <p:cNvSpPr/>
          <p:nvPr/>
        </p:nvSpPr>
        <p:spPr>
          <a:xfrm>
            <a:off x="4748848" y="3127375"/>
            <a:ext cx="13188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uen(un)</a:t>
            </a:r>
          </a:p>
        </p:txBody>
      </p:sp>
      <p:sp>
        <p:nvSpPr>
          <p:cNvPr id="24" name="uei">
            <a:hlinkClick r:id="" action="ppaction://noaction"/>
          </p:cNvPr>
          <p:cNvSpPr/>
          <p:nvPr/>
        </p:nvSpPr>
        <p:spPr>
          <a:xfrm>
            <a:off x="4708843" y="3998595"/>
            <a:ext cx="13188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uang</a:t>
            </a:r>
          </a:p>
        </p:txBody>
      </p:sp>
      <p:sp>
        <p:nvSpPr>
          <p:cNvPr id="25" name="uei">
            <a:hlinkClick r:id="" action="ppaction://noaction"/>
          </p:cNvPr>
          <p:cNvSpPr/>
          <p:nvPr/>
        </p:nvSpPr>
        <p:spPr>
          <a:xfrm>
            <a:off x="4671378" y="4953000"/>
            <a:ext cx="13188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ueng</a:t>
            </a:r>
          </a:p>
        </p:txBody>
      </p:sp>
      <p:sp>
        <p:nvSpPr>
          <p:cNvPr id="26" name="uei">
            <a:hlinkClick r:id="" action="ppaction://noaction"/>
          </p:cNvPr>
          <p:cNvSpPr/>
          <p:nvPr/>
        </p:nvSpPr>
        <p:spPr>
          <a:xfrm>
            <a:off x="6799898" y="2205990"/>
            <a:ext cx="13188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  <a:sym typeface="+mn-ea"/>
              </a:rPr>
              <a:t>ü</a:t>
            </a:r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an</a:t>
            </a:r>
          </a:p>
        </p:txBody>
      </p:sp>
      <p:sp>
        <p:nvSpPr>
          <p:cNvPr id="28" name="uei">
            <a:hlinkClick r:id="" action="ppaction://noaction"/>
          </p:cNvPr>
          <p:cNvSpPr/>
          <p:nvPr/>
        </p:nvSpPr>
        <p:spPr>
          <a:xfrm>
            <a:off x="6799898" y="3092450"/>
            <a:ext cx="13188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  <a:sym typeface="+mn-ea"/>
              </a:rPr>
              <a:t>ü</a:t>
            </a:r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19" grpId="0" bldLvl="0" animBg="1"/>
      <p:bldP spid="27" grpId="1" animBg="1"/>
      <p:bldP spid="11" grpId="1" animBg="1"/>
      <p:bldP spid="12" grpId="1" animBg="1"/>
      <p:bldP spid="13" grpId="1" animBg="1"/>
      <p:bldP spid="15" grpId="1" animBg="1"/>
      <p:bldP spid="16" grpId="1" animBg="1"/>
      <p:bldP spid="22" grpId="1" animBg="1"/>
      <p:bldP spid="23" grpId="1" animBg="1"/>
      <p:bldP spid="24" grpId="1" animBg="1"/>
      <p:bldP spid="25" grpId="1" animBg="1"/>
      <p:bldP spid="26" grpId="1" animBg="1"/>
      <p:bldP spid="2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340678" y="1219200"/>
            <a:ext cx="11510645" cy="5393055"/>
          </a:xfrm>
          <a:prstGeom prst="roundRect">
            <a:avLst/>
          </a:prstGeom>
          <a:solidFill>
            <a:srgbClr val="F2C3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40678" y="1103630"/>
            <a:ext cx="2032635" cy="550862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/>
        </p:nvSpPr>
        <p:spPr>
          <a:xfrm>
            <a:off x="439738" y="5591175"/>
            <a:ext cx="10146665" cy="1087755"/>
          </a:xfrm>
          <a:prstGeom prst="parallelogram">
            <a:avLst>
              <a:gd name="adj" fmla="val 187670"/>
            </a:avLst>
          </a:prstGeom>
          <a:solidFill>
            <a:srgbClr val="CD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486708" y="1364615"/>
            <a:ext cx="1704340" cy="524764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决策 12"/>
          <p:cNvSpPr/>
          <p:nvPr/>
        </p:nvSpPr>
        <p:spPr>
          <a:xfrm>
            <a:off x="8088954" y="5591472"/>
            <a:ext cx="4794771" cy="2289452"/>
          </a:xfrm>
          <a:prstGeom prst="flowChartDecision">
            <a:avLst/>
          </a:prstGeom>
          <a:solidFill>
            <a:srgbClr val="CD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60642" y="0"/>
            <a:ext cx="12312650" cy="6916420"/>
            <a:chOff x="-97" y="0"/>
            <a:chExt cx="19390" cy="10892"/>
          </a:xfrm>
        </p:grpSpPr>
        <p:sp>
          <p:nvSpPr>
            <p:cNvPr id="33" name="矩形 32"/>
            <p:cNvSpPr/>
            <p:nvPr/>
          </p:nvSpPr>
          <p:spPr>
            <a:xfrm>
              <a:off x="0" y="0"/>
              <a:ext cx="19237" cy="1998"/>
            </a:xfrm>
            <a:prstGeom prst="rect">
              <a:avLst/>
            </a:prstGeom>
            <a:solidFill>
              <a:srgbClr val="E1EAF5"/>
            </a:solidFill>
            <a:ln>
              <a:solidFill>
                <a:srgbClr val="E1EA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-97" y="1738"/>
              <a:ext cx="19391" cy="915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94" h="10894">
                  <a:moveTo>
                    <a:pt x="2355" y="511"/>
                  </a:moveTo>
                  <a:cubicBezTo>
                    <a:pt x="1447" y="511"/>
                    <a:pt x="710" y="1248"/>
                    <a:pt x="710" y="2156"/>
                  </a:cubicBezTo>
                  <a:lnTo>
                    <a:pt x="710" y="8737"/>
                  </a:lnTo>
                  <a:cubicBezTo>
                    <a:pt x="710" y="9645"/>
                    <a:pt x="1447" y="10382"/>
                    <a:pt x="2355" y="10382"/>
                  </a:cubicBezTo>
                  <a:lnTo>
                    <a:pt x="17040" y="10382"/>
                  </a:lnTo>
                  <a:cubicBezTo>
                    <a:pt x="17948" y="10382"/>
                    <a:pt x="18685" y="9645"/>
                    <a:pt x="18685" y="8737"/>
                  </a:cubicBezTo>
                  <a:lnTo>
                    <a:pt x="18685" y="2156"/>
                  </a:lnTo>
                  <a:cubicBezTo>
                    <a:pt x="18685" y="1248"/>
                    <a:pt x="17948" y="511"/>
                    <a:pt x="17040" y="511"/>
                  </a:cubicBezTo>
                  <a:lnTo>
                    <a:pt x="2355" y="511"/>
                  </a:lnTo>
                  <a:close/>
                  <a:moveTo>
                    <a:pt x="0" y="0"/>
                  </a:moveTo>
                  <a:lnTo>
                    <a:pt x="19394" y="0"/>
                  </a:lnTo>
                  <a:lnTo>
                    <a:pt x="19394" y="10894"/>
                  </a:lnTo>
                  <a:lnTo>
                    <a:pt x="0" y="10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720887" y="3483333"/>
            <a:ext cx="2219893" cy="3004741"/>
            <a:chOff x="9533" y="5464"/>
            <a:chExt cx="3531" cy="4673"/>
          </a:xfrm>
        </p:grpSpPr>
        <p:pic>
          <p:nvPicPr>
            <p:cNvPr id="17" name="图片 16" descr="C:\Users\Administrator\Desktop\小红书\对外汉语战略搞钱计划\教学素材\图片素材\草莓.png草莓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9533" y="5464"/>
              <a:ext cx="3531" cy="4673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0342" y="7507"/>
              <a:ext cx="2144" cy="81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latin typeface="Comic Sans MS" panose="030F0702030302020204" pitchFamily="66" charset="0"/>
                  <a:cs typeface="Comic Sans MS" panose="030F0702030302020204" pitchFamily="66" charset="0"/>
                </a:rPr>
                <a:t>an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038921" y="3915968"/>
            <a:ext cx="1918670" cy="2696424"/>
            <a:chOff x="6360" y="6167"/>
            <a:chExt cx="3022" cy="4247"/>
          </a:xfrm>
        </p:grpSpPr>
        <p:pic>
          <p:nvPicPr>
            <p:cNvPr id="21" name="图片 20" descr="C:\Users\Administrator\Desktop\小红书\对外汉语战略搞钱计划\教学素材\图片素材\苹果.png苹果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6360" y="6167"/>
              <a:ext cx="3022" cy="4247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991" y="7554"/>
              <a:ext cx="1763" cy="82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latin typeface="Comic Sans MS" panose="030F0702030302020204" pitchFamily="66" charset="0"/>
                  <a:cs typeface="Comic Sans MS" panose="030F0702030302020204" pitchFamily="66" charset="0"/>
                </a:rPr>
                <a:t>eng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24869" y="4157996"/>
            <a:ext cx="2938442" cy="2264208"/>
            <a:chOff x="13178" y="6438"/>
            <a:chExt cx="4298" cy="3359"/>
          </a:xfrm>
        </p:grpSpPr>
        <p:pic>
          <p:nvPicPr>
            <p:cNvPr id="18" name="图片 17" descr="C:\Users\Administrator\Desktop\小红书\对外汉语战略搞钱计划\教学素材\图片素材\香蕉.png香蕉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3178" y="6438"/>
              <a:ext cx="4298" cy="3359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4325" y="7386"/>
              <a:ext cx="2018" cy="77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latin typeface="Comic Sans MS" panose="030F0702030302020204" pitchFamily="66" charset="0"/>
                  <a:cs typeface="Comic Sans MS" panose="030F0702030302020204" pitchFamily="66" charset="0"/>
                </a:rPr>
                <a:t>ang</a:t>
              </a:r>
            </a:p>
          </p:txBody>
        </p:sp>
      </p:grpSp>
      <p:sp>
        <p:nvSpPr>
          <p:cNvPr id="6" name="文本框 7"/>
          <p:cNvSpPr txBox="1"/>
          <p:nvPr/>
        </p:nvSpPr>
        <p:spPr>
          <a:xfrm>
            <a:off x="166170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608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340594" y="-5614527"/>
            <a:ext cx="2055809" cy="8945117"/>
            <a:chOff x="2996" y="-9504"/>
            <a:chExt cx="3238" cy="14089"/>
          </a:xfrm>
        </p:grpSpPr>
        <p:grpSp>
          <p:nvGrpSpPr>
            <p:cNvPr id="28" name="组合 27"/>
            <p:cNvGrpSpPr/>
            <p:nvPr/>
          </p:nvGrpSpPr>
          <p:grpSpPr>
            <a:xfrm>
              <a:off x="2996" y="2345"/>
              <a:ext cx="3239" cy="2240"/>
              <a:chOff x="6262" y="5200"/>
              <a:chExt cx="3239" cy="2240"/>
            </a:xfrm>
            <a:solidFill>
              <a:schemeClr val="accent4"/>
            </a:solidFill>
          </p:grpSpPr>
          <p:sp>
            <p:nvSpPr>
              <p:cNvPr id="26" name="空心弧 25"/>
              <p:cNvSpPr/>
              <p:nvPr/>
            </p:nvSpPr>
            <p:spPr>
              <a:xfrm rot="17340000">
                <a:off x="5922" y="5578"/>
                <a:ext cx="2202" cy="1523"/>
              </a:xfrm>
              <a:prstGeom prst="blockArc">
                <a:avLst/>
              </a:prstGeom>
              <a:solidFill>
                <a:srgbClr val="605A57"/>
              </a:solidFill>
              <a:ln>
                <a:solidFill>
                  <a:srgbClr val="605A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空心弧 26"/>
              <p:cNvSpPr/>
              <p:nvPr/>
            </p:nvSpPr>
            <p:spPr>
              <a:xfrm rot="4140000">
                <a:off x="7580" y="5481"/>
                <a:ext cx="2202" cy="1641"/>
              </a:xfrm>
              <a:prstGeom prst="blockArc">
                <a:avLst/>
              </a:prstGeom>
              <a:solidFill>
                <a:srgbClr val="605A57"/>
              </a:solidFill>
              <a:ln>
                <a:solidFill>
                  <a:srgbClr val="605A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631" y="-9504"/>
              <a:ext cx="1960" cy="12879"/>
              <a:chOff x="3631" y="-9504"/>
              <a:chExt cx="1960" cy="12879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4623" y="-9504"/>
                <a:ext cx="0" cy="11443"/>
              </a:xfrm>
              <a:prstGeom prst="line">
                <a:avLst/>
              </a:prstGeom>
              <a:ln w="82550">
                <a:solidFill>
                  <a:srgbClr val="F188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/>
              <p:cNvSpPr/>
              <p:nvPr/>
            </p:nvSpPr>
            <p:spPr>
              <a:xfrm>
                <a:off x="3631" y="1489"/>
                <a:ext cx="1960" cy="188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078" y="1930"/>
                <a:ext cx="1065" cy="1005"/>
              </a:xfrm>
              <a:prstGeom prst="ellipse">
                <a:avLst/>
              </a:prstGeom>
              <a:solidFill>
                <a:srgbClr val="FFDB84"/>
              </a:solidFill>
              <a:ln>
                <a:solidFill>
                  <a:srgbClr val="FFDB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5" name="流程图: 可选过程 34"/>
          <p:cNvSpPr/>
          <p:nvPr/>
        </p:nvSpPr>
        <p:spPr>
          <a:xfrm>
            <a:off x="2822258" y="91440"/>
            <a:ext cx="6546850" cy="119888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5013960" y="-38100"/>
            <a:ext cx="3542665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z___</a:t>
            </a:r>
          </a:p>
        </p:txBody>
      </p:sp>
      <p:sp>
        <p:nvSpPr>
          <p:cNvPr id="47" name="矩形 46"/>
          <p:cNvSpPr/>
          <p:nvPr/>
        </p:nvSpPr>
        <p:spPr>
          <a:xfrm>
            <a:off x="6365558" y="-93345"/>
            <a:ext cx="1736725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9600" dirty="0">
                <a:solidFill>
                  <a:srgbClr val="AF915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ǎ</a:t>
            </a:r>
            <a:r>
              <a:rPr lang="en-US" altLang="zh-CN" sz="9600" dirty="0">
                <a:solidFill>
                  <a:srgbClr val="AF915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</a:p>
        </p:txBody>
      </p:sp>
      <p:pic>
        <p:nvPicPr>
          <p:cNvPr id="20" name="图片 19" descr="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59" name="图片 58" descr="202003061259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7480" y="5297170"/>
            <a:ext cx="1904365" cy="1080770"/>
          </a:xfrm>
          <a:prstGeom prst="rect">
            <a:avLst/>
          </a:prstGeom>
        </p:spPr>
      </p:pic>
      <p:pic>
        <p:nvPicPr>
          <p:cNvPr id="60" name="图片 59" descr="20200306125950"/>
          <p:cNvPicPr>
            <a:picLocks noChangeAspect="1"/>
          </p:cNvPicPr>
          <p:nvPr/>
        </p:nvPicPr>
        <p:blipFill>
          <a:blip r:embed="rId13"/>
          <a:srcRect t="23678"/>
          <a:stretch>
            <a:fillRect/>
          </a:stretch>
        </p:blipFill>
        <p:spPr>
          <a:xfrm>
            <a:off x="1412240" y="5516880"/>
            <a:ext cx="1904365" cy="824865"/>
          </a:xfrm>
          <a:prstGeom prst="rect">
            <a:avLst/>
          </a:prstGeom>
        </p:spPr>
      </p:pic>
      <p:pic>
        <p:nvPicPr>
          <p:cNvPr id="2" name="天安云谷1期3栋B座 22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2003" end="6010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91940" y="297180"/>
            <a:ext cx="922020" cy="9220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7 -0.002408 L 0.624011 -0.000649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5365 -0.003056 L 0.621146 0.244815 " pathEditMode="relative" rAng="0" ptsTypes="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3906 0.249815 L 0.622604 0.001852 " pathEditMode="relative" rAng="0" ptsTypes="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2240 -0.263611 " pathEditMode="relative" rAng="0" ptsTypes="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146 -0.268426 L -0.606719 -0.270926 " pathEditMode="relative" rAng="0" ptsTypes="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" y="-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7031 -0.003055 L -0.000261 -0.003426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>
                <p:cTn id="47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340678" y="1316990"/>
            <a:ext cx="11510645" cy="5295265"/>
          </a:xfrm>
          <a:prstGeom prst="roundRect">
            <a:avLst/>
          </a:prstGeom>
          <a:solidFill>
            <a:srgbClr val="F4E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40678" y="1134110"/>
            <a:ext cx="2032635" cy="5478145"/>
          </a:xfrm>
          <a:prstGeom prst="rect">
            <a:avLst/>
          </a:prstGeom>
          <a:solidFill>
            <a:srgbClr val="F6C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/>
        </p:nvSpPr>
        <p:spPr>
          <a:xfrm>
            <a:off x="439738" y="5591175"/>
            <a:ext cx="10146665" cy="1051560"/>
          </a:xfrm>
          <a:prstGeom prst="parallelogram">
            <a:avLst>
              <a:gd name="adj" fmla="val 187670"/>
            </a:avLst>
          </a:prstGeom>
          <a:solidFill>
            <a:srgbClr val="CD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486708" y="1155700"/>
            <a:ext cx="1704340" cy="5456555"/>
          </a:xfrm>
          <a:prstGeom prst="rect">
            <a:avLst/>
          </a:prstGeom>
          <a:solidFill>
            <a:srgbClr val="F6C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决策 12"/>
          <p:cNvSpPr/>
          <p:nvPr/>
        </p:nvSpPr>
        <p:spPr>
          <a:xfrm>
            <a:off x="8088954" y="5591472"/>
            <a:ext cx="4794771" cy="2289452"/>
          </a:xfrm>
          <a:prstGeom prst="flowChartDecision">
            <a:avLst/>
          </a:prstGeom>
          <a:solidFill>
            <a:srgbClr val="CD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-22542" y="-27305"/>
            <a:ext cx="12238990" cy="6943725"/>
            <a:chOff x="-37" y="-43"/>
            <a:chExt cx="19274" cy="10935"/>
          </a:xfrm>
        </p:grpSpPr>
        <p:sp>
          <p:nvSpPr>
            <p:cNvPr id="33" name="矩形 32"/>
            <p:cNvSpPr/>
            <p:nvPr/>
          </p:nvSpPr>
          <p:spPr>
            <a:xfrm>
              <a:off x="-37" y="-43"/>
              <a:ext cx="19274" cy="1701"/>
            </a:xfrm>
            <a:prstGeom prst="rect">
              <a:avLst/>
            </a:prstGeom>
            <a:solidFill>
              <a:srgbClr val="E0E9F4"/>
            </a:solidFill>
            <a:ln>
              <a:solidFill>
                <a:srgbClr val="E0E9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0" y="1686"/>
              <a:ext cx="19212" cy="920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94" h="10894">
                  <a:moveTo>
                    <a:pt x="2355" y="511"/>
                  </a:moveTo>
                  <a:cubicBezTo>
                    <a:pt x="1447" y="511"/>
                    <a:pt x="710" y="1248"/>
                    <a:pt x="710" y="2156"/>
                  </a:cubicBezTo>
                  <a:lnTo>
                    <a:pt x="710" y="8737"/>
                  </a:lnTo>
                  <a:cubicBezTo>
                    <a:pt x="710" y="9645"/>
                    <a:pt x="1447" y="10382"/>
                    <a:pt x="2355" y="10382"/>
                  </a:cubicBezTo>
                  <a:lnTo>
                    <a:pt x="17040" y="10382"/>
                  </a:lnTo>
                  <a:cubicBezTo>
                    <a:pt x="17948" y="10382"/>
                    <a:pt x="18685" y="9645"/>
                    <a:pt x="18685" y="8737"/>
                  </a:cubicBezTo>
                  <a:lnTo>
                    <a:pt x="18685" y="2156"/>
                  </a:lnTo>
                  <a:cubicBezTo>
                    <a:pt x="18685" y="1248"/>
                    <a:pt x="17948" y="511"/>
                    <a:pt x="17040" y="511"/>
                  </a:cubicBezTo>
                  <a:lnTo>
                    <a:pt x="2355" y="511"/>
                  </a:lnTo>
                  <a:close/>
                  <a:moveTo>
                    <a:pt x="0" y="0"/>
                  </a:moveTo>
                  <a:lnTo>
                    <a:pt x="19394" y="0"/>
                  </a:lnTo>
                  <a:lnTo>
                    <a:pt x="19394" y="10894"/>
                  </a:lnTo>
                  <a:lnTo>
                    <a:pt x="0" y="10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126230" y="3810635"/>
            <a:ext cx="2192020" cy="3081020"/>
            <a:chOff x="9721" y="5663"/>
            <a:chExt cx="4042" cy="5990"/>
          </a:xfrm>
        </p:grpSpPr>
        <p:pic>
          <p:nvPicPr>
            <p:cNvPr id="17" name="图片 16" descr="C:\Users\Administrator\Desktop\小红书\对外汉语战略搞钱计划\教学素材\图片素材\苹果.png苹果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9721" y="5663"/>
              <a:ext cx="4042" cy="599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0574" y="7894"/>
              <a:ext cx="2008" cy="101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latin typeface="Comic Sans MS" panose="030F0702030302020204" pitchFamily="66" charset="0"/>
                  <a:cs typeface="Comic Sans MS" panose="030F0702030302020204" pitchFamily="66" charset="0"/>
                </a:rPr>
                <a:t>ong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165204" y="4304528"/>
            <a:ext cx="2873561" cy="2214534"/>
            <a:chOff x="5804" y="6817"/>
            <a:chExt cx="4526" cy="3488"/>
          </a:xfrm>
        </p:grpSpPr>
        <p:pic>
          <p:nvPicPr>
            <p:cNvPr id="21" name="图片 20" descr="C:\Users\Administrator\Desktop\小红书\对外汉语战略搞钱计划\教学素材\图片素材\香蕉.png香蕉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5804" y="6817"/>
              <a:ext cx="4526" cy="3488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7099" y="7893"/>
              <a:ext cx="1763" cy="82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Comic Sans MS" panose="030F0702030302020204" pitchFamily="66" charset="0"/>
                  <a:cs typeface="Comic Sans MS" panose="030F0702030302020204" pitchFamily="66" charset="0"/>
                  <a:sym typeface="+mn-ea"/>
                </a:rPr>
                <a:t>ing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787985" y="3809958"/>
            <a:ext cx="2009462" cy="2721185"/>
            <a:chOff x="13778" y="5818"/>
            <a:chExt cx="3165" cy="4286"/>
          </a:xfrm>
        </p:grpSpPr>
        <p:pic>
          <p:nvPicPr>
            <p:cNvPr id="18" name="图片 17" descr="C:\Users\Administrator\Desktop\小红书\对外汉语战略搞钱计划\教学素材\图片素材\草莓.png草莓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3778" y="5818"/>
              <a:ext cx="3165" cy="4286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4477" y="7599"/>
              <a:ext cx="2018" cy="82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latin typeface="Comic Sans MS" panose="030F0702030302020204" pitchFamily="66" charset="0"/>
                  <a:cs typeface="Comic Sans MS" panose="030F0702030302020204" pitchFamily="66" charset="0"/>
                </a:rPr>
                <a:t>ang</a:t>
              </a:r>
            </a:p>
          </p:txBody>
        </p:sp>
      </p:grpSp>
      <p:sp>
        <p:nvSpPr>
          <p:cNvPr id="6" name="文本框 7"/>
          <p:cNvSpPr txBox="1"/>
          <p:nvPr/>
        </p:nvSpPr>
        <p:spPr>
          <a:xfrm>
            <a:off x="166170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608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340594" y="-5614527"/>
            <a:ext cx="2055809" cy="8945117"/>
            <a:chOff x="2996" y="-9504"/>
            <a:chExt cx="3238" cy="14089"/>
          </a:xfrm>
        </p:grpSpPr>
        <p:grpSp>
          <p:nvGrpSpPr>
            <p:cNvPr id="28" name="组合 27"/>
            <p:cNvGrpSpPr/>
            <p:nvPr/>
          </p:nvGrpSpPr>
          <p:grpSpPr>
            <a:xfrm>
              <a:off x="2996" y="2345"/>
              <a:ext cx="3239" cy="2240"/>
              <a:chOff x="6262" y="5200"/>
              <a:chExt cx="3239" cy="2240"/>
            </a:xfrm>
            <a:solidFill>
              <a:schemeClr val="accent4"/>
            </a:solidFill>
          </p:grpSpPr>
          <p:sp>
            <p:nvSpPr>
              <p:cNvPr id="26" name="空心弧 25"/>
              <p:cNvSpPr/>
              <p:nvPr/>
            </p:nvSpPr>
            <p:spPr>
              <a:xfrm rot="17340000">
                <a:off x="5922" y="5578"/>
                <a:ext cx="2202" cy="1523"/>
              </a:xfrm>
              <a:prstGeom prst="blockArc">
                <a:avLst/>
              </a:prstGeom>
              <a:solidFill>
                <a:srgbClr val="605A57"/>
              </a:solidFill>
              <a:ln>
                <a:solidFill>
                  <a:srgbClr val="605A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空心弧 26"/>
              <p:cNvSpPr/>
              <p:nvPr/>
            </p:nvSpPr>
            <p:spPr>
              <a:xfrm rot="4140000">
                <a:off x="7580" y="5481"/>
                <a:ext cx="2202" cy="1641"/>
              </a:xfrm>
              <a:prstGeom prst="blockArc">
                <a:avLst/>
              </a:prstGeom>
              <a:solidFill>
                <a:srgbClr val="605A57"/>
              </a:solidFill>
              <a:ln>
                <a:solidFill>
                  <a:srgbClr val="605A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631" y="-9504"/>
              <a:ext cx="1960" cy="12879"/>
              <a:chOff x="3631" y="-9504"/>
              <a:chExt cx="1960" cy="12879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4623" y="-9504"/>
                <a:ext cx="0" cy="11443"/>
              </a:xfrm>
              <a:prstGeom prst="line">
                <a:avLst/>
              </a:prstGeom>
              <a:ln w="82550">
                <a:solidFill>
                  <a:srgbClr val="F188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/>
              <p:cNvSpPr/>
              <p:nvPr/>
            </p:nvSpPr>
            <p:spPr>
              <a:xfrm>
                <a:off x="3631" y="1489"/>
                <a:ext cx="1960" cy="1887"/>
              </a:xfrm>
              <a:prstGeom prst="ellipse">
                <a:avLst/>
              </a:prstGeom>
              <a:solidFill>
                <a:srgbClr val="F18870"/>
              </a:solidFill>
              <a:ln>
                <a:solidFill>
                  <a:srgbClr val="F188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078" y="1930"/>
                <a:ext cx="1065" cy="1005"/>
              </a:xfrm>
              <a:prstGeom prst="ellipse">
                <a:avLst/>
              </a:prstGeom>
              <a:solidFill>
                <a:srgbClr val="FFDB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5" name="流程图: 可选过程 34"/>
          <p:cNvSpPr/>
          <p:nvPr/>
        </p:nvSpPr>
        <p:spPr>
          <a:xfrm>
            <a:off x="2822258" y="91440"/>
            <a:ext cx="6546850" cy="119888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307080" y="-38100"/>
            <a:ext cx="6468745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ch___</a:t>
            </a:r>
          </a:p>
        </p:txBody>
      </p:sp>
      <p:sp>
        <p:nvSpPr>
          <p:cNvPr id="47" name="矩形 46"/>
          <p:cNvSpPr/>
          <p:nvPr/>
        </p:nvSpPr>
        <p:spPr>
          <a:xfrm>
            <a:off x="5697220" y="1270"/>
            <a:ext cx="3218815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AF915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óng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59" name="图片 58" descr="202003061259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7480" y="5297170"/>
            <a:ext cx="1904365" cy="1080770"/>
          </a:xfrm>
          <a:prstGeom prst="rect">
            <a:avLst/>
          </a:prstGeom>
        </p:spPr>
      </p:pic>
      <p:pic>
        <p:nvPicPr>
          <p:cNvPr id="60" name="图片 59" descr="20200306125950"/>
          <p:cNvPicPr>
            <a:picLocks noChangeAspect="1"/>
          </p:cNvPicPr>
          <p:nvPr/>
        </p:nvPicPr>
        <p:blipFill>
          <a:blip r:embed="rId13"/>
          <a:srcRect t="23678"/>
          <a:stretch>
            <a:fillRect/>
          </a:stretch>
        </p:blipFill>
        <p:spPr>
          <a:xfrm>
            <a:off x="1412240" y="5516880"/>
            <a:ext cx="1904365" cy="824865"/>
          </a:xfrm>
          <a:prstGeom prst="rect">
            <a:avLst/>
          </a:prstGeom>
        </p:spPr>
      </p:pic>
      <p:pic>
        <p:nvPicPr>
          <p:cNvPr id="16" name="天安云谷1期3栋B座 22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4550" end="2948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80510" y="307340"/>
            <a:ext cx="922020" cy="9220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26354 -0.000648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083 -0.001667 L 0.224948 0.269722 " pathEditMode="relative" rAng="0" ptsTypes="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1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760 0.269722 L 0.226823 -0.006389 " pathEditMode="relative" rAng="0" ptsTypes="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54 -0.002500 L -0.001198 -0.253426 " pathEditMode="relative" rAng="0" ptsTypes="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146 -0.256019 L -0.231406 -0.253426 " pathEditMode="relative" rAng="0" ptsTypes="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" y="-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6354 -0.000648 L 0.008177 -0.003704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>
                <p:cTn id="47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340678" y="1223010"/>
            <a:ext cx="11510645" cy="5389245"/>
          </a:xfrm>
          <a:prstGeom prst="roundRect">
            <a:avLst/>
          </a:prstGeom>
          <a:solidFill>
            <a:srgbClr val="F4E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40678" y="1298575"/>
            <a:ext cx="2032635" cy="5313680"/>
          </a:xfrm>
          <a:prstGeom prst="rect">
            <a:avLst/>
          </a:prstGeom>
          <a:solidFill>
            <a:srgbClr val="F6C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/>
        </p:nvSpPr>
        <p:spPr>
          <a:xfrm>
            <a:off x="439738" y="5591175"/>
            <a:ext cx="10146665" cy="1045845"/>
          </a:xfrm>
          <a:prstGeom prst="parallelogram">
            <a:avLst>
              <a:gd name="adj" fmla="val 187670"/>
            </a:avLst>
          </a:prstGeom>
          <a:solidFill>
            <a:srgbClr val="CD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486708" y="1125855"/>
            <a:ext cx="1704340" cy="5486400"/>
          </a:xfrm>
          <a:prstGeom prst="rect">
            <a:avLst/>
          </a:prstGeom>
          <a:solidFill>
            <a:srgbClr val="F6C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决策 12"/>
          <p:cNvSpPr/>
          <p:nvPr/>
        </p:nvSpPr>
        <p:spPr>
          <a:xfrm>
            <a:off x="8088954" y="5591472"/>
            <a:ext cx="4794771" cy="2289452"/>
          </a:xfrm>
          <a:prstGeom prst="flowChartDecision">
            <a:avLst/>
          </a:prstGeom>
          <a:solidFill>
            <a:srgbClr val="CD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953" y="0"/>
            <a:ext cx="12214860" cy="6915785"/>
            <a:chOff x="0" y="0"/>
            <a:chExt cx="19236" cy="10891"/>
          </a:xfrm>
        </p:grpSpPr>
        <p:sp>
          <p:nvSpPr>
            <p:cNvPr id="33" name="矩形 32"/>
            <p:cNvSpPr/>
            <p:nvPr/>
          </p:nvSpPr>
          <p:spPr>
            <a:xfrm>
              <a:off x="0" y="0"/>
              <a:ext cx="19237" cy="1998"/>
            </a:xfrm>
            <a:prstGeom prst="rect">
              <a:avLst/>
            </a:prstGeom>
            <a:solidFill>
              <a:srgbClr val="E1EAF5"/>
            </a:solidFill>
            <a:ln>
              <a:solidFill>
                <a:srgbClr val="E1EA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0" y="1771"/>
              <a:ext cx="19197" cy="912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94" h="10894">
                  <a:moveTo>
                    <a:pt x="2355" y="511"/>
                  </a:moveTo>
                  <a:cubicBezTo>
                    <a:pt x="1447" y="511"/>
                    <a:pt x="710" y="1248"/>
                    <a:pt x="710" y="2156"/>
                  </a:cubicBezTo>
                  <a:lnTo>
                    <a:pt x="710" y="8737"/>
                  </a:lnTo>
                  <a:cubicBezTo>
                    <a:pt x="710" y="9645"/>
                    <a:pt x="1447" y="10382"/>
                    <a:pt x="2355" y="10382"/>
                  </a:cubicBezTo>
                  <a:lnTo>
                    <a:pt x="17040" y="10382"/>
                  </a:lnTo>
                  <a:cubicBezTo>
                    <a:pt x="17948" y="10382"/>
                    <a:pt x="18685" y="9645"/>
                    <a:pt x="18685" y="8737"/>
                  </a:cubicBezTo>
                  <a:lnTo>
                    <a:pt x="18685" y="2156"/>
                  </a:lnTo>
                  <a:cubicBezTo>
                    <a:pt x="18685" y="1248"/>
                    <a:pt x="17948" y="511"/>
                    <a:pt x="17040" y="511"/>
                  </a:cubicBezTo>
                  <a:lnTo>
                    <a:pt x="2355" y="511"/>
                  </a:lnTo>
                  <a:close/>
                  <a:moveTo>
                    <a:pt x="0" y="0"/>
                  </a:moveTo>
                  <a:lnTo>
                    <a:pt x="19394" y="0"/>
                  </a:lnTo>
                  <a:lnTo>
                    <a:pt x="19394" y="10894"/>
                  </a:lnTo>
                  <a:lnTo>
                    <a:pt x="0" y="10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941720" y="4331828"/>
            <a:ext cx="3131331" cy="2411988"/>
            <a:chOff x="9357" y="6822"/>
            <a:chExt cx="4932" cy="3799"/>
          </a:xfrm>
        </p:grpSpPr>
        <p:pic>
          <p:nvPicPr>
            <p:cNvPr id="17" name="图片 16" descr="C:\Users\Administrator\Desktop\小红书\对外汉语战略搞钱计划\教学素材\图片素材\香蕉.png香蕉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9357" y="6822"/>
              <a:ext cx="4932" cy="379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0834" y="8119"/>
              <a:ext cx="1763" cy="82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latin typeface="Comic Sans MS" panose="030F0702030302020204" pitchFamily="66" charset="0"/>
                  <a:cs typeface="Comic Sans MS" panose="030F0702030302020204" pitchFamily="66" charset="0"/>
                </a:rPr>
                <a:t>eng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013525" y="3959142"/>
            <a:ext cx="2104695" cy="2957367"/>
            <a:chOff x="6320" y="6235"/>
            <a:chExt cx="3315" cy="4658"/>
          </a:xfrm>
        </p:grpSpPr>
        <p:pic>
          <p:nvPicPr>
            <p:cNvPr id="21" name="图片 20" descr="C:\Users\Administrator\Desktop\小红书\对外汉语战略搞钱计划\教学素材\图片素材\苹果.png苹果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6320" y="6235"/>
              <a:ext cx="3315" cy="4658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7053" y="8120"/>
              <a:ext cx="1763" cy="82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latin typeface="Comic Sans MS" panose="030F0702030302020204" pitchFamily="66" charset="0"/>
                  <a:cs typeface="Comic Sans MS" panose="030F0702030302020204" pitchFamily="66" charset="0"/>
                </a:rPr>
                <a:t>en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798557" y="3883376"/>
            <a:ext cx="1974847" cy="2672780"/>
            <a:chOff x="13746" y="6025"/>
            <a:chExt cx="2839" cy="4240"/>
          </a:xfrm>
        </p:grpSpPr>
        <p:pic>
          <p:nvPicPr>
            <p:cNvPr id="18" name="图片 17" descr="C:\Users\Administrator\Desktop\小红书\对外汉语战略搞钱计划\教学素材\图片素材\草莓.png草莓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3746" y="6025"/>
              <a:ext cx="2839" cy="4240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4504" y="8045"/>
              <a:ext cx="1610" cy="828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latin typeface="Comic Sans MS" panose="030F0702030302020204" pitchFamily="66" charset="0"/>
                  <a:cs typeface="Comic Sans MS" panose="030F0702030302020204" pitchFamily="66" charset="0"/>
                </a:rPr>
                <a:t>un</a:t>
              </a:r>
            </a:p>
          </p:txBody>
        </p:sp>
      </p:grpSp>
      <p:sp>
        <p:nvSpPr>
          <p:cNvPr id="6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340594" y="-5614527"/>
            <a:ext cx="2055809" cy="8945117"/>
            <a:chOff x="2996" y="-9504"/>
            <a:chExt cx="3238" cy="14089"/>
          </a:xfrm>
        </p:grpSpPr>
        <p:grpSp>
          <p:nvGrpSpPr>
            <p:cNvPr id="28" name="组合 27"/>
            <p:cNvGrpSpPr/>
            <p:nvPr/>
          </p:nvGrpSpPr>
          <p:grpSpPr>
            <a:xfrm>
              <a:off x="2996" y="2345"/>
              <a:ext cx="3239" cy="2240"/>
              <a:chOff x="6262" y="5200"/>
              <a:chExt cx="3239" cy="2240"/>
            </a:xfrm>
            <a:solidFill>
              <a:schemeClr val="accent4"/>
            </a:solidFill>
          </p:grpSpPr>
          <p:sp>
            <p:nvSpPr>
              <p:cNvPr id="26" name="空心弧 25"/>
              <p:cNvSpPr/>
              <p:nvPr/>
            </p:nvSpPr>
            <p:spPr>
              <a:xfrm rot="17340000">
                <a:off x="5922" y="5578"/>
                <a:ext cx="2202" cy="1523"/>
              </a:xfrm>
              <a:prstGeom prst="blockArc">
                <a:avLst/>
              </a:prstGeom>
              <a:solidFill>
                <a:srgbClr val="605A57"/>
              </a:solidFill>
              <a:ln>
                <a:solidFill>
                  <a:srgbClr val="605A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空心弧 26"/>
              <p:cNvSpPr/>
              <p:nvPr/>
            </p:nvSpPr>
            <p:spPr>
              <a:xfrm rot="4140000">
                <a:off x="7580" y="5481"/>
                <a:ext cx="2202" cy="1641"/>
              </a:xfrm>
              <a:prstGeom prst="blockArc">
                <a:avLst/>
              </a:prstGeom>
              <a:solidFill>
                <a:srgbClr val="605A57"/>
              </a:solidFill>
              <a:ln>
                <a:solidFill>
                  <a:srgbClr val="605A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631" y="-9504"/>
              <a:ext cx="1960" cy="12879"/>
              <a:chOff x="3631" y="-9504"/>
              <a:chExt cx="1960" cy="12879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4623" y="-9504"/>
                <a:ext cx="0" cy="11443"/>
              </a:xfrm>
              <a:prstGeom prst="line">
                <a:avLst/>
              </a:prstGeom>
              <a:ln w="82550">
                <a:solidFill>
                  <a:srgbClr val="F188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/>
              <p:cNvSpPr/>
              <p:nvPr/>
            </p:nvSpPr>
            <p:spPr>
              <a:xfrm>
                <a:off x="3631" y="1489"/>
                <a:ext cx="1960" cy="1887"/>
              </a:xfrm>
              <a:prstGeom prst="ellipse">
                <a:avLst/>
              </a:prstGeom>
              <a:solidFill>
                <a:srgbClr val="F188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078" y="1930"/>
                <a:ext cx="1065" cy="1005"/>
              </a:xfrm>
              <a:prstGeom prst="ellipse">
                <a:avLst/>
              </a:prstGeom>
              <a:solidFill>
                <a:srgbClr val="FFDB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流程图: 可选过程 1"/>
          <p:cNvSpPr/>
          <p:nvPr/>
        </p:nvSpPr>
        <p:spPr>
          <a:xfrm>
            <a:off x="2822258" y="91440"/>
            <a:ext cx="6546850" cy="119888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5026343" y="-38100"/>
            <a:ext cx="2818765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c___</a:t>
            </a:r>
          </a:p>
        </p:txBody>
      </p:sp>
      <p:sp>
        <p:nvSpPr>
          <p:cNvPr id="47" name="矩形 46"/>
          <p:cNvSpPr/>
          <p:nvPr/>
        </p:nvSpPr>
        <p:spPr>
          <a:xfrm>
            <a:off x="5549265" y="12065"/>
            <a:ext cx="2653665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AF915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éng</a:t>
            </a:r>
          </a:p>
        </p:txBody>
      </p:sp>
      <p:pic>
        <p:nvPicPr>
          <p:cNvPr id="8" name="图片 7" descr="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59" name="图片 58" descr="202003061259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7480" y="5297170"/>
            <a:ext cx="1904365" cy="1080770"/>
          </a:xfrm>
          <a:prstGeom prst="rect">
            <a:avLst/>
          </a:prstGeom>
        </p:spPr>
      </p:pic>
      <p:pic>
        <p:nvPicPr>
          <p:cNvPr id="60" name="图片 59" descr="20200306125950"/>
          <p:cNvPicPr>
            <a:picLocks noChangeAspect="1"/>
          </p:cNvPicPr>
          <p:nvPr/>
        </p:nvPicPr>
        <p:blipFill>
          <a:blip r:embed="rId13"/>
          <a:srcRect t="23678"/>
          <a:stretch>
            <a:fillRect/>
          </a:stretch>
        </p:blipFill>
        <p:spPr>
          <a:xfrm>
            <a:off x="1412240" y="5516880"/>
            <a:ext cx="1904365" cy="824865"/>
          </a:xfrm>
          <a:prstGeom prst="rect">
            <a:avLst/>
          </a:prstGeom>
        </p:spPr>
      </p:pic>
      <p:pic>
        <p:nvPicPr>
          <p:cNvPr id="16" name="天安云谷1期3栋B座 22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7412" end="29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80510" y="307340"/>
            <a:ext cx="922020" cy="9220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410365 0.000278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" y="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4271 -0.001759 L 0.405521 0.282592 " pathEditMode="relative" rAng="0" ptsTypes="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1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5052 0.208426 L 0.402604 -0.065926 " pathEditMode="relative" rAng="0" ptsTypes="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2656 -0.298704 " pathEditMode="relative" rAng="0" ptsTypes="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-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147 -0.255926 L -0.392707 -0.263241 " pathEditMode="relative" rAng="0" ptsTypes="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" y="-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7083 0.003611 L 0.008229 -0.003704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" y="-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>
                <p:cTn id="48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Picture 4" descr="C:\Documents and Settings\Administrator.CAOFAN\桌面\hsk一级\2课\2-04三-前图46358923（20）.jp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8515" y="2161540"/>
            <a:ext cx="3804285" cy="25349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Documents and Settings\Administrator.CAOFAN\桌面\hsk一级\2课\2-05山-前图43956478（20）.jpg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66088" y="213678"/>
            <a:ext cx="215900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Documents and Settings\Administrator.CAOFAN\桌面\hsk一级\2课\2-06钟-微图mf829727（18）.jpg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66088" y="5204143"/>
            <a:ext cx="215900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Documents and Settings\Administrator.CAOFAN\桌面\hsk一级\2课\2-08零-前图48346217（20）.jpg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66088" y="7295198"/>
            <a:ext cx="215900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31215" y="1962150"/>
            <a:ext cx="4064000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s</a:t>
            </a:r>
            <a:r>
              <a:rPr lang="en-US" sz="9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Bold" panose="020B0800000000000000" charset="-122"/>
                <a:sym typeface="+mn-ea"/>
              </a:rPr>
              <a:t>ā</a:t>
            </a:r>
            <a:r>
              <a:rPr lang="en-US" sz="96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n </a:t>
            </a:r>
          </a:p>
          <a:p>
            <a:pPr algn="ctr"/>
            <a:r>
              <a:rPr lang="zh-CN" altLang="en-US" sz="96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三</a:t>
            </a:r>
          </a:p>
          <a:p>
            <a:pPr algn="ctr"/>
            <a:r>
              <a:rPr lang="en-US" altLang="zh-CN" sz="28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three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2" name="Picture 5" descr="C:\Documents and Settings\Administrator.CAOFAN\桌面\hsk一级\2课\2-05山-前图43956478（20）.jp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64183" y="-1877377"/>
            <a:ext cx="215900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Documents and Settings\Administrator.CAOFAN\桌面\hsk一级\2课\2-06钟-微图mf829727（18）.jpg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68515" y="2161540"/>
            <a:ext cx="3805200" cy="25344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Documents and Settings\Administrator.CAOFAN\桌面\hsk一级\2课\2-08零-前图48346217（20）.jpg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66088" y="5285423"/>
            <a:ext cx="215900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0" descr="C:\Documents and Settings\Administrator.CAOFAN\桌面\hsk一级\2课\2-10手-前图FF13971（20）.jpg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66405" y="7288213"/>
            <a:ext cx="2160588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Documents and Settings\Administrator.CAOFAN\桌面\hsk一级\2课\2-04三-前图46358923（20）.jpg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066088" y="214948"/>
            <a:ext cx="2159000" cy="14382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31215" y="1962150"/>
            <a:ext cx="4064000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zhōn</a:t>
            </a:r>
            <a:r>
              <a:rPr lang="en-US" sz="9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Bold" panose="020B0800000000000000" charset="-122"/>
                <a:sym typeface="+mn-ea"/>
              </a:rPr>
              <a:t>g</a:t>
            </a:r>
            <a:r>
              <a:rPr lang="en-US" sz="96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 </a:t>
            </a:r>
          </a:p>
          <a:p>
            <a:pPr algn="ctr"/>
            <a:r>
              <a:rPr lang="zh-CN" altLang="en-US" sz="96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钟</a:t>
            </a:r>
          </a:p>
          <a:p>
            <a:pPr algn="ctr"/>
            <a:r>
              <a:rPr lang="en-US" altLang="zh-CN" sz="28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clock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60642" y="-119380"/>
            <a:ext cx="12245975" cy="8491220"/>
            <a:chOff x="-97" y="-188"/>
            <a:chExt cx="19285" cy="13372"/>
          </a:xfrm>
        </p:grpSpPr>
        <p:grpSp>
          <p:nvGrpSpPr>
            <p:cNvPr id="26" name="组合 25"/>
            <p:cNvGrpSpPr/>
            <p:nvPr/>
          </p:nvGrpSpPr>
          <p:grpSpPr>
            <a:xfrm>
              <a:off x="-97" y="-186"/>
              <a:ext cx="9664" cy="11216"/>
              <a:chOff x="1953" y="1163"/>
              <a:chExt cx="7302" cy="8474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964" y="3696"/>
                <a:ext cx="7258" cy="3352"/>
              </a:xfrm>
              <a:prstGeom prst="rect">
                <a:avLst/>
              </a:prstGeom>
              <a:solidFill>
                <a:srgbClr val="F3B234"/>
              </a:solidFill>
              <a:ln w="38100"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Box 3"/>
              <p:cNvSpPr txBox="1"/>
              <p:nvPr/>
            </p:nvSpPr>
            <p:spPr>
              <a:xfrm>
                <a:off x="1975" y="4268"/>
                <a:ext cx="7239" cy="1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HSK 1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963" y="1163"/>
                <a:ext cx="7258" cy="2637"/>
              </a:xfrm>
              <a:prstGeom prst="rect">
                <a:avLst/>
              </a:prstGeom>
              <a:solidFill>
                <a:srgbClr val="F3B23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TextBox 3"/>
              <p:cNvSpPr txBox="1"/>
              <p:nvPr/>
            </p:nvSpPr>
            <p:spPr>
              <a:xfrm>
                <a:off x="1964" y="1674"/>
                <a:ext cx="7280" cy="1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Standard Course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953" y="7001"/>
                <a:ext cx="7258" cy="2636"/>
              </a:xfrm>
              <a:prstGeom prst="rect">
                <a:avLst/>
              </a:prstGeom>
              <a:solidFill>
                <a:srgbClr val="F3B234"/>
              </a:solidFill>
              <a:ln w="38100"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TextBox 3"/>
              <p:cNvSpPr txBox="1"/>
              <p:nvPr/>
            </p:nvSpPr>
            <p:spPr>
              <a:xfrm>
                <a:off x="1975" y="7522"/>
                <a:ext cx="7280" cy="1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Lesson 2</a:t>
                </a: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1965" y="3800"/>
                <a:ext cx="7235" cy="28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964" y="6960"/>
                <a:ext cx="7235" cy="28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/>
          </p:nvSpPr>
          <p:spPr>
            <a:xfrm>
              <a:off x="9524" y="-188"/>
              <a:ext cx="9664" cy="11219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 descr="C:\Users\Administrator\Desktop\小红书\对外汉语战略搞钱计划\卡通头像\2.png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148" y="19"/>
              <a:ext cx="13166" cy="13165"/>
            </a:xfrm>
            <a:prstGeom prst="rect">
              <a:avLst/>
            </a:prstGeom>
          </p:spPr>
        </p:pic>
      </p:grpSp>
      <p:pic>
        <p:nvPicPr>
          <p:cNvPr id="38" name="图片 37" descr="下一页按钮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033" y="5589270"/>
            <a:ext cx="1840865" cy="951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7" name="Picture 8" descr="C:\Documents and Settings\Administrator.CAOFAN\桌面\hsk一级\2课\2-08零-前图48346217（20）.jp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8515" y="2161540"/>
            <a:ext cx="3805200" cy="25344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0" descr="C:\Documents and Settings\Administrator.CAOFAN\桌面\hsk一级\2课\2-10手-前图FF13971（20）.jpg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68310" y="5211763"/>
            <a:ext cx="2160588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Documents and Settings\Administrator.CAOFAN\桌面\hsk一级\2课\2-04三-前图46358923（20）.jpg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67993" y="-1876107"/>
            <a:ext cx="2159000" cy="14382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6" descr="C:\Documents and Settings\Administrator.CAOFAN\桌面\hsk一级\2课\2-06钟-微图mf829727（18）.jpg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66088" y="298768"/>
            <a:ext cx="215900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9" descr="C:\Documents and Settings\Administrator.CAOFAN\桌面\hsk一级\2课\2-09菜-前图22657124（20）.jpg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066088" y="7190423"/>
            <a:ext cx="215900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31215" y="1962150"/>
            <a:ext cx="4064000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lín</a:t>
            </a:r>
            <a:r>
              <a:rPr lang="en-US" sz="9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Bold" panose="020B0800000000000000" charset="-122"/>
                <a:sym typeface="+mn-ea"/>
              </a:rPr>
              <a:t>g</a:t>
            </a:r>
            <a:r>
              <a:rPr lang="en-US" sz="96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 </a:t>
            </a:r>
          </a:p>
          <a:p>
            <a:pPr algn="ctr"/>
            <a:r>
              <a:rPr lang="zh-CN" altLang="en-US" sz="96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零</a:t>
            </a:r>
          </a:p>
          <a:p>
            <a:pPr algn="ctr"/>
            <a:r>
              <a:rPr lang="en-US" altLang="zh-CN" sz="28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zero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8" name="Picture 9" descr="C:\Documents and Settings\Administrator.CAOFAN\桌面\hsk一级\2课\2-09菜-前图22657124（20）.jp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69898" y="5256213"/>
            <a:ext cx="215900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0" descr="C:\Documents and Settings\Administrator.CAOFAN\桌面\hsk一级\2课\2-10手-前图FF13971（20）.jpg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68515" y="2161540"/>
            <a:ext cx="3803650" cy="25342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6" descr="C:\Documents and Settings\Administrator.CAOFAN\桌面\hsk一级\2课\2-06钟-微图mf829727（18）.jpg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69898" y="-1877377"/>
            <a:ext cx="215900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8" descr="C:\Documents and Settings\Administrator.CAOFAN\桌面\hsk一级\2课\2-08零-前图48346217（20）.jpg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67993" y="303848"/>
            <a:ext cx="215900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7" descr="C:\Documents and Settings\Administrator.CAOFAN\桌面\hsk一级\2课\2-07羊-前图7629013（20）.jpg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070215" y="7256463"/>
            <a:ext cx="2160588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31215" y="1962150"/>
            <a:ext cx="4064000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shǒu</a:t>
            </a:r>
          </a:p>
          <a:p>
            <a:pPr algn="ctr"/>
            <a:r>
              <a:rPr lang="zh-CN" altLang="en-US" sz="96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手</a:t>
            </a:r>
          </a:p>
          <a:p>
            <a:pPr algn="ctr"/>
            <a:r>
              <a:rPr lang="en-US" altLang="zh-CN" sz="28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hand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8" name="Picture 9" descr="C:\Documents and Settings\Administrator.CAOFAN\桌面\hsk一级\2课\2-09菜-前图22657124（20）.jp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55815" y="2190115"/>
            <a:ext cx="3805200" cy="25344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8" descr="C:\Documents and Settings\Administrator.CAOFAN\桌面\hsk一级\2课\2-08零-前图48346217（20）.jpg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69898" y="-1839277"/>
            <a:ext cx="215900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7" descr="C:\Documents and Settings\Administrator.CAOFAN\桌面\hsk一级\2课\2-07羊-前图7629013（20）.jpg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70215" y="5256213"/>
            <a:ext cx="2160588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10" descr="C:\Documents and Settings\Administrator.CAOFAN\桌面\hsk一级\2课\2-10手-前图FF13971（20）.jpg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70215" y="299403"/>
            <a:ext cx="2160588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Documents and Settings\Administrator.CAOFAN\桌面\hsk一级\2课\2-05山-前图43956478（20）.jpg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069898" y="7151688"/>
            <a:ext cx="215900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31215" y="1962150"/>
            <a:ext cx="4064000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c</a:t>
            </a:r>
            <a:r>
              <a:rPr lang="en-US" sz="9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Bold" panose="020B0800000000000000" charset="-122"/>
                <a:sym typeface="+mn-ea"/>
              </a:rPr>
              <a:t>à</a:t>
            </a:r>
            <a:r>
              <a:rPr lang="en-US" sz="96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i </a:t>
            </a:r>
          </a:p>
          <a:p>
            <a:pPr algn="ctr"/>
            <a:r>
              <a:rPr lang="zh-CN" altLang="en-US" sz="96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菜</a:t>
            </a:r>
          </a:p>
          <a:p>
            <a:pPr algn="ctr"/>
            <a:r>
              <a:rPr lang="en-US" altLang="zh-CN" sz="28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food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4" name="Picture 7" descr="C:\Documents and Settings\Administrator.CAOFAN\桌面\hsk一级\2课\2-07羊-前图7629013（20）.jp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55815" y="2190115"/>
            <a:ext cx="3805200" cy="25344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10" descr="C:\Documents and Settings\Administrator.CAOFAN\桌面\hsk一级\2课\2-10手-前图FF13971（20）.jpg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70215" y="-1862137"/>
            <a:ext cx="2160588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9" descr="C:\Documents and Settings\Administrator.CAOFAN\桌面\hsk一级\2课\2-09菜-前图22657124（20）.jpg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69898" y="293688"/>
            <a:ext cx="215900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Documents and Settings\Administrator.CAOFAN\桌面\hsk一级\2课\2-05山-前图43956478（20）.jpg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71803" y="5170488"/>
            <a:ext cx="215900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4" descr="C:\Documents and Settings\Administrator.CAOFAN\桌面\hsk一级\2课\2-04三-前图46358923（20）.jpg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069898" y="7171373"/>
            <a:ext cx="2159000" cy="14382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31215" y="1962150"/>
            <a:ext cx="4064000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y</a:t>
            </a:r>
            <a:r>
              <a:rPr lang="en-US" sz="9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Bold" panose="020B0800000000000000" charset="-122"/>
                <a:sym typeface="+mn-ea"/>
              </a:rPr>
              <a:t>á</a:t>
            </a:r>
            <a:r>
              <a:rPr lang="en-US" sz="96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n</a:t>
            </a:r>
            <a:r>
              <a:rPr lang="en-US" sz="9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Bold" panose="020B0800000000000000" charset="-122"/>
                <a:sym typeface="+mn-ea"/>
              </a:rPr>
              <a:t>g</a:t>
            </a:r>
            <a:r>
              <a:rPr lang="en-US" sz="96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 </a:t>
            </a:r>
          </a:p>
          <a:p>
            <a:pPr algn="ctr"/>
            <a:r>
              <a:rPr lang="zh-CN" altLang="en-US" sz="96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羊</a:t>
            </a:r>
          </a:p>
          <a:p>
            <a:pPr algn="ctr"/>
            <a:r>
              <a:rPr lang="en-US" altLang="zh-CN" sz="2800" b="1" kern="1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sheep</a:t>
            </a:r>
            <a:endParaRPr lang="en-US" altLang="zh-CN" sz="2800" b="1" kern="1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" name="Picture 9" descr="C:\Documents and Settings\Administrator.CAOFAN\桌面\hsk一级\2课\2-09菜-前图22657124（20）.jp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71803" y="-1858327"/>
            <a:ext cx="215900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Documents and Settings\Administrator.CAOFAN\桌面\hsk一级\2课\2-05山-前图43956478（20）.jpg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55815" y="2190115"/>
            <a:ext cx="3805200" cy="25342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7" descr="C:\Documents and Settings\Administrator.CAOFAN\桌面\hsk一级\2课\2-07羊-前图7629013（20）.jpg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70215" y="293688"/>
            <a:ext cx="2160588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4" descr="C:\Documents and Settings\Administrator.CAOFAN\桌面\hsk一级\2课\2-04三-前图46358923（20）.jpg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71803" y="5180648"/>
            <a:ext cx="2159000" cy="14382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Documents and Settings\Administrator.CAOFAN\桌面\hsk一级\2课\2-06钟-微图mf829727（18）.jpg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069898" y="7137718"/>
            <a:ext cx="215900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31215" y="1962150"/>
            <a:ext cx="4064000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sh</a:t>
            </a:r>
            <a:r>
              <a:rPr lang="en-US" sz="9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Bold" panose="020B0800000000000000" charset="-122"/>
                <a:sym typeface="+mn-ea"/>
              </a:rPr>
              <a:t>ā</a:t>
            </a:r>
            <a:r>
              <a:rPr lang="en-US" sz="96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n</a:t>
            </a:r>
          </a:p>
          <a:p>
            <a:pPr algn="ctr"/>
            <a:r>
              <a:rPr lang="zh-CN" altLang="en-US" sz="96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山</a:t>
            </a:r>
          </a:p>
          <a:p>
            <a:pPr algn="ctr"/>
            <a:r>
              <a:rPr lang="en-US" altLang="zh-CN" sz="28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mountain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196405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汉语的轻声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8243" y="702214"/>
            <a:ext cx="20167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Neutral Tone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13"/>
          <p:cNvSpPr/>
          <p:nvPr/>
        </p:nvSpPr>
        <p:spPr>
          <a:xfrm>
            <a:off x="549699" y="3088005"/>
            <a:ext cx="1880235" cy="999490"/>
          </a:xfrm>
          <a:prstGeom prst="wedgeRoundRectCallou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xuē </a:t>
            </a:r>
            <a:r>
              <a:rPr lang="en-US" altLang="zh-CN" sz="280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zi</a:t>
            </a:r>
            <a:endParaRPr lang="en-US" altLang="zh-CN" sz="280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algn="ctr"/>
            <a:r>
              <a:rPr lang="zh-CN" altLang="en-US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靴</a:t>
            </a:r>
            <a:r>
              <a:rPr lang="en-US" altLang="zh-CN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lang="zh-CN" altLang="en-US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子</a:t>
            </a:r>
            <a:endParaRPr lang="zh-CN" altLang="en-US" sz="200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1" name="13"/>
          <p:cNvSpPr/>
          <p:nvPr/>
        </p:nvSpPr>
        <p:spPr>
          <a:xfrm>
            <a:off x="3428789" y="3088005"/>
            <a:ext cx="1880235" cy="999490"/>
          </a:xfrm>
          <a:prstGeom prst="wedgeRoundRectCallou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qún </a:t>
            </a:r>
            <a:r>
              <a:rPr lang="en-US" altLang="zh-CN" sz="280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zi</a:t>
            </a:r>
            <a:endParaRPr lang="en-US" altLang="zh-CN" sz="280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algn="ctr"/>
            <a:r>
              <a:rPr lang="zh-CN" altLang="en-US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裙</a:t>
            </a:r>
            <a:r>
              <a:rPr lang="en-US" altLang="zh-CN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lang="zh-CN" altLang="en-US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子</a:t>
            </a:r>
            <a:endParaRPr lang="zh-CN" altLang="en-US" sz="200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8" name="b">
            <a:hlinkClick r:id="" action="ppaction://noaction"/>
          </p:cNvPr>
          <p:cNvSpPr/>
          <p:nvPr/>
        </p:nvSpPr>
        <p:spPr>
          <a:xfrm>
            <a:off x="848360" y="1342390"/>
            <a:ext cx="1406525" cy="130873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p">
            <a:hlinkClick r:id="" action="ppaction://noaction"/>
          </p:cNvPr>
          <p:cNvSpPr/>
          <p:nvPr/>
        </p:nvSpPr>
        <p:spPr>
          <a:xfrm>
            <a:off x="3611245" y="1316355"/>
            <a:ext cx="1407160" cy="133667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22" name="p">
            <a:hlinkClick r:id="" action="ppaction://noaction"/>
          </p:cNvPr>
          <p:cNvSpPr/>
          <p:nvPr/>
        </p:nvSpPr>
        <p:spPr>
          <a:xfrm>
            <a:off x="6483985" y="1339215"/>
            <a:ext cx="1407160" cy="133731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b">
            <a:hlinkClick r:id="" action="ppaction://noaction"/>
          </p:cNvPr>
          <p:cNvSpPr/>
          <p:nvPr/>
        </p:nvSpPr>
        <p:spPr>
          <a:xfrm>
            <a:off x="9438005" y="1332865"/>
            <a:ext cx="1406525" cy="137287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pic>
        <p:nvPicPr>
          <p:cNvPr id="24" name="图片 23" descr="343732303738313b343732313338363bbcf5bac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045" y="1483360"/>
            <a:ext cx="1113790" cy="1002030"/>
          </a:xfrm>
          <a:prstGeom prst="rect">
            <a:avLst/>
          </a:prstGeom>
        </p:spPr>
      </p:pic>
      <p:pic>
        <p:nvPicPr>
          <p:cNvPr id="26" name="图片 25" descr="343732303738313b343732313338363bbcf5bac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920000">
            <a:off x="3810000" y="1540510"/>
            <a:ext cx="1113790" cy="89281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6472555" y="1542415"/>
            <a:ext cx="1433830" cy="1024255"/>
            <a:chOff x="10720" y="3964"/>
            <a:chExt cx="2440" cy="1743"/>
          </a:xfrm>
        </p:grpSpPr>
        <p:pic>
          <p:nvPicPr>
            <p:cNvPr id="29" name="图片 28" descr="343732303738313b343732313338363bbcf5bac5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0000">
              <a:off x="10720" y="3964"/>
              <a:ext cx="1418" cy="1742"/>
            </a:xfrm>
            <a:prstGeom prst="rect">
              <a:avLst/>
            </a:prstGeom>
          </p:spPr>
        </p:pic>
        <p:pic>
          <p:nvPicPr>
            <p:cNvPr id="30" name="图片 29" descr="343732303738313b343732313338363bbcf5bac5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560000">
              <a:off x="11782" y="3965"/>
              <a:ext cx="1379" cy="1742"/>
            </a:xfrm>
            <a:prstGeom prst="rect">
              <a:avLst/>
            </a:prstGeom>
          </p:spPr>
        </p:pic>
      </p:grpSp>
      <p:pic>
        <p:nvPicPr>
          <p:cNvPr id="32" name="图片 31" descr="343732303738313b343732313338363bbcf5bac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80000">
            <a:off x="9606280" y="1493520"/>
            <a:ext cx="1113790" cy="1051560"/>
          </a:xfrm>
          <a:prstGeom prst="rect">
            <a:avLst/>
          </a:prstGeom>
        </p:spPr>
      </p:pic>
      <p:pic>
        <p:nvPicPr>
          <p:cNvPr id="36" name="图片 14" descr="C:\Users\Administrator\Desktop\小红书\对外汉语战略搞钱计划\教学素材\图片素材\袜子啊.png袜子啊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98868" y="4413250"/>
            <a:ext cx="1994815" cy="2136189"/>
          </a:xfrm>
          <a:prstGeom prst="rect">
            <a:avLst/>
          </a:prstGeom>
        </p:spPr>
      </p:pic>
      <p:sp>
        <p:nvSpPr>
          <p:cNvPr id="37" name="13"/>
          <p:cNvSpPr/>
          <p:nvPr/>
        </p:nvSpPr>
        <p:spPr>
          <a:xfrm>
            <a:off x="6307879" y="3088005"/>
            <a:ext cx="1880235" cy="999490"/>
          </a:xfrm>
          <a:prstGeom prst="wedgeRoundRectCallou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ěr </a:t>
            </a:r>
            <a:r>
              <a:rPr lang="en-US" altLang="zh-CN" sz="280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duo</a:t>
            </a:r>
            <a:endParaRPr lang="en-US" altLang="zh-CN" sz="280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algn="ctr"/>
            <a:r>
              <a:rPr lang="zh-CN" altLang="en-US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耳</a:t>
            </a:r>
            <a:r>
              <a:rPr lang="en-US" altLang="zh-CN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lang="zh-CN" altLang="en-US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朵</a:t>
            </a:r>
            <a:endParaRPr lang="zh-CN" altLang="en-US" sz="200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39" name="13"/>
          <p:cNvSpPr/>
          <p:nvPr/>
        </p:nvSpPr>
        <p:spPr>
          <a:xfrm>
            <a:off x="9260629" y="3088005"/>
            <a:ext cx="1880235" cy="999490"/>
          </a:xfrm>
          <a:prstGeom prst="wedgeRoundRectCallou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w</a:t>
            </a:r>
            <a:r>
              <a:rPr lang="en-US" altLang="zh-CN" sz="2800"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</a:rPr>
              <a:t>à</a:t>
            </a:r>
            <a:r>
              <a:rPr lang="en-US" altLang="zh-CN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lang="en-US" altLang="zh-CN" sz="280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zi</a:t>
            </a:r>
            <a:endParaRPr lang="en-US" altLang="zh-CN" sz="280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algn="ctr"/>
            <a:r>
              <a:rPr lang="zh-CN" altLang="en-US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袜</a:t>
            </a:r>
            <a:r>
              <a:rPr lang="en-US" altLang="zh-CN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lang="zh-CN" altLang="en-US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子</a:t>
            </a:r>
            <a:endParaRPr lang="zh-CN" altLang="en-US" sz="200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pic>
        <p:nvPicPr>
          <p:cNvPr id="43" name="Picture 16" descr="C:\Users\Administrator\Desktop\小红书\对外汉语战略搞钱计划\教学素材\图片素材\耳朵啊.png耳朵啊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30366" y="4452620"/>
            <a:ext cx="1568918" cy="222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靴子啊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1718" y="4600171"/>
            <a:ext cx="1319585" cy="1837228"/>
          </a:xfrm>
          <a:prstGeom prst="rect">
            <a:avLst/>
          </a:prstGeom>
        </p:spPr>
      </p:pic>
      <p:pic>
        <p:nvPicPr>
          <p:cNvPr id="4" name="图片 3" descr="裙子啊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1149" y="4452620"/>
            <a:ext cx="1880235" cy="2339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正反馈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 bldLvl="0" animBg="1"/>
      <p:bldP spid="37" grpId="0" bldLvl="0" animBg="1"/>
      <p:bldP spid="39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67945" y="0"/>
            <a:ext cx="3016250" cy="6861810"/>
            <a:chOff x="107" y="0"/>
            <a:chExt cx="4750" cy="10806"/>
          </a:xfrm>
        </p:grpSpPr>
        <p:sp>
          <p:nvSpPr>
            <p:cNvPr id="6" name="矩形 5"/>
            <p:cNvSpPr/>
            <p:nvPr/>
          </p:nvSpPr>
          <p:spPr>
            <a:xfrm>
              <a:off x="107" y="0"/>
              <a:ext cx="4750" cy="1080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妈妈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" y="5007"/>
              <a:ext cx="4670" cy="5793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/>
        </p:nvSpPr>
        <p:spPr>
          <a:xfrm>
            <a:off x="3215005" y="535305"/>
            <a:ext cx="2754630" cy="626681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奶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060" y="2425065"/>
            <a:ext cx="2683510" cy="439039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322695" y="982345"/>
            <a:ext cx="2572385" cy="585343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爷爷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2107565"/>
            <a:ext cx="2469515" cy="472503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9116695" y="0"/>
            <a:ext cx="3047365" cy="6861810"/>
            <a:chOff x="14357" y="0"/>
            <a:chExt cx="4799" cy="10806"/>
          </a:xfrm>
        </p:grpSpPr>
        <p:sp>
          <p:nvSpPr>
            <p:cNvPr id="13" name="矩形 12"/>
            <p:cNvSpPr/>
            <p:nvPr/>
          </p:nvSpPr>
          <p:spPr>
            <a:xfrm>
              <a:off x="14357" y="0"/>
              <a:ext cx="4750" cy="1080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 descr="爸爸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27" y="4790"/>
              <a:ext cx="4729" cy="6010"/>
            </a:xfrm>
            <a:prstGeom prst="rect">
              <a:avLst/>
            </a:prstGeom>
          </p:spPr>
        </p:pic>
      </p:grpSp>
      <p:sp>
        <p:nvSpPr>
          <p:cNvPr id="22" name="矩形 21">
            <a:hlinkHover r:id="rId6" action="ppaction://hlinksldjump"/>
          </p:cNvPr>
          <p:cNvSpPr/>
          <p:nvPr/>
        </p:nvSpPr>
        <p:spPr>
          <a:xfrm>
            <a:off x="24765" y="1270"/>
            <a:ext cx="3059430" cy="6862445"/>
          </a:xfrm>
          <a:prstGeom prst="rect">
            <a:avLst/>
          </a:prstGeom>
          <a:solidFill>
            <a:schemeClr val="tx1">
              <a:alpha val="8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hlinkHover r:id="rId7" action="ppaction://hlinksldjump"/>
          </p:cNvPr>
          <p:cNvSpPr/>
          <p:nvPr/>
        </p:nvSpPr>
        <p:spPr>
          <a:xfrm>
            <a:off x="3063240" y="1905"/>
            <a:ext cx="3016250" cy="6861810"/>
          </a:xfrm>
          <a:prstGeom prst="rect">
            <a:avLst/>
          </a:prstGeom>
          <a:solidFill>
            <a:schemeClr val="tx1">
              <a:alpha val="8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hlinkClick r:id="" action="ppaction://hlinkshowjump?jump=nextslide"/>
            <a:hlinkHover r:id="rId8" action="ppaction://hlinksldjump"/>
          </p:cNvPr>
          <p:cNvSpPr/>
          <p:nvPr/>
        </p:nvSpPr>
        <p:spPr>
          <a:xfrm>
            <a:off x="6069965" y="635"/>
            <a:ext cx="3016250" cy="6859270"/>
          </a:xfrm>
          <a:prstGeom prst="rect">
            <a:avLst/>
          </a:prstGeom>
          <a:solidFill>
            <a:schemeClr val="tx1">
              <a:alpha val="8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hlinkHover r:id="rId9" action="ppaction://hlinksldjump"/>
          </p:cNvPr>
          <p:cNvSpPr/>
          <p:nvPr/>
        </p:nvSpPr>
        <p:spPr>
          <a:xfrm>
            <a:off x="9078595" y="1905"/>
            <a:ext cx="3085465" cy="6861810"/>
          </a:xfrm>
          <a:prstGeom prst="rect">
            <a:avLst/>
          </a:prstGeom>
          <a:solidFill>
            <a:schemeClr val="tx1">
              <a:alpha val="8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290" y="704119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/>
          <p:cNvGrpSpPr/>
          <p:nvPr/>
        </p:nvGrpSpPr>
        <p:grpSpPr>
          <a:xfrm>
            <a:off x="67945" y="0"/>
            <a:ext cx="3016250" cy="6861810"/>
            <a:chOff x="107" y="0"/>
            <a:chExt cx="4750" cy="10806"/>
          </a:xfrm>
        </p:grpSpPr>
        <p:sp>
          <p:nvSpPr>
            <p:cNvPr id="97" name="矩形 96"/>
            <p:cNvSpPr/>
            <p:nvPr/>
          </p:nvSpPr>
          <p:spPr>
            <a:xfrm>
              <a:off x="107" y="0"/>
              <a:ext cx="4750" cy="1080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8" name="图片 97" descr="妈妈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" y="5007"/>
              <a:ext cx="4670" cy="5793"/>
            </a:xfrm>
            <a:prstGeom prst="rect">
              <a:avLst/>
            </a:prstGeom>
          </p:spPr>
        </p:pic>
      </p:grpSp>
      <p:sp>
        <p:nvSpPr>
          <p:cNvPr id="99" name="矩形 98"/>
          <p:cNvSpPr/>
          <p:nvPr/>
        </p:nvSpPr>
        <p:spPr>
          <a:xfrm>
            <a:off x="3215005" y="535305"/>
            <a:ext cx="2754630" cy="626681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0" name="图片 99" descr="奶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060" y="2425065"/>
            <a:ext cx="2683510" cy="4390390"/>
          </a:xfrm>
          <a:prstGeom prst="rect">
            <a:avLst/>
          </a:prstGeom>
        </p:spPr>
      </p:pic>
      <p:sp>
        <p:nvSpPr>
          <p:cNvPr id="101" name="矩形 100"/>
          <p:cNvSpPr/>
          <p:nvPr/>
        </p:nvSpPr>
        <p:spPr>
          <a:xfrm>
            <a:off x="6322695" y="982345"/>
            <a:ext cx="2572385" cy="585343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" name="图片 101" descr="爷爷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2107565"/>
            <a:ext cx="2469515" cy="4725035"/>
          </a:xfrm>
          <a:prstGeom prst="rect">
            <a:avLst/>
          </a:prstGeom>
        </p:spPr>
      </p:pic>
      <p:grpSp>
        <p:nvGrpSpPr>
          <p:cNvPr id="103" name="组合 102"/>
          <p:cNvGrpSpPr/>
          <p:nvPr/>
        </p:nvGrpSpPr>
        <p:grpSpPr>
          <a:xfrm>
            <a:off x="9116695" y="0"/>
            <a:ext cx="3047365" cy="6861810"/>
            <a:chOff x="14357" y="0"/>
            <a:chExt cx="4799" cy="10806"/>
          </a:xfrm>
        </p:grpSpPr>
        <p:sp>
          <p:nvSpPr>
            <p:cNvPr id="104" name="矩形 103"/>
            <p:cNvSpPr/>
            <p:nvPr/>
          </p:nvSpPr>
          <p:spPr>
            <a:xfrm>
              <a:off x="14357" y="0"/>
              <a:ext cx="4750" cy="1080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5" name="图片 104" descr="爸爸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27" y="4790"/>
              <a:ext cx="4729" cy="6010"/>
            </a:xfrm>
            <a:prstGeom prst="rect">
              <a:avLst/>
            </a:prstGeom>
          </p:spPr>
        </p:pic>
      </p:grpSp>
      <p:sp>
        <p:nvSpPr>
          <p:cNvPr id="107" name="矩形 106">
            <a:hlinkHover r:id="rId6" action="ppaction://hlinksldjump"/>
          </p:cNvPr>
          <p:cNvSpPr/>
          <p:nvPr/>
        </p:nvSpPr>
        <p:spPr>
          <a:xfrm>
            <a:off x="3063240" y="1905"/>
            <a:ext cx="3016250" cy="6861810"/>
          </a:xfrm>
          <a:prstGeom prst="rect">
            <a:avLst/>
          </a:prstGeom>
          <a:solidFill>
            <a:schemeClr val="tx1">
              <a:alpha val="8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>
            <a:hlinkClick r:id="" action="ppaction://hlinkshowjump?jump=nextslide"/>
            <a:hlinkHover r:id="rId7" action="ppaction://hlinksldjump"/>
          </p:cNvPr>
          <p:cNvSpPr/>
          <p:nvPr/>
        </p:nvSpPr>
        <p:spPr>
          <a:xfrm>
            <a:off x="6069965" y="635"/>
            <a:ext cx="3016250" cy="6859270"/>
          </a:xfrm>
          <a:prstGeom prst="rect">
            <a:avLst/>
          </a:prstGeom>
          <a:solidFill>
            <a:schemeClr val="tx1">
              <a:alpha val="8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hlinkHover r:id="rId8" action="ppaction://hlinksldjump"/>
          </p:cNvPr>
          <p:cNvSpPr/>
          <p:nvPr/>
        </p:nvSpPr>
        <p:spPr>
          <a:xfrm>
            <a:off x="9078595" y="1905"/>
            <a:ext cx="3085465" cy="6861810"/>
          </a:xfrm>
          <a:prstGeom prst="rect">
            <a:avLst/>
          </a:prstGeom>
          <a:solidFill>
            <a:schemeClr val="tx1">
              <a:alpha val="8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圆角矩形 109"/>
          <p:cNvSpPr/>
          <p:nvPr/>
        </p:nvSpPr>
        <p:spPr>
          <a:xfrm>
            <a:off x="251460" y="1137920"/>
            <a:ext cx="2633980" cy="1502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/>
          <p:cNvSpPr txBox="1"/>
          <p:nvPr/>
        </p:nvSpPr>
        <p:spPr>
          <a:xfrm>
            <a:off x="121920" y="1181735"/>
            <a:ext cx="281114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m</a:t>
            </a:r>
            <a:r>
              <a:rPr lang="en-US" sz="32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Bold" panose="020B0800000000000000" charset="-122"/>
                <a:sym typeface="+mn-ea"/>
              </a:rPr>
              <a:t>ā</a:t>
            </a:r>
            <a:r>
              <a:rPr lang="en-US" sz="32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 m</a:t>
            </a:r>
            <a:r>
              <a:rPr lang="en-US" sz="32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Bold" panose="020B0800000000000000" charset="-122"/>
                <a:sym typeface="+mn-ea"/>
              </a:rPr>
              <a:t>a</a:t>
            </a:r>
            <a:endParaRPr lang="en-US" sz="3200" b="1" kern="1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/>
            <a:r>
              <a:rPr lang="zh-CN" altLang="en-US" sz="32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妈</a:t>
            </a:r>
            <a:r>
              <a:rPr lang="en-US" altLang="zh-CN" sz="32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 </a:t>
            </a:r>
            <a:r>
              <a:rPr lang="zh-CN" altLang="en-US" sz="32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妈</a:t>
            </a:r>
          </a:p>
          <a:p>
            <a:pPr algn="ctr"/>
            <a:r>
              <a:rPr lang="en-US" altLang="zh-CN" sz="20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mother</a:t>
            </a:r>
          </a:p>
        </p:txBody>
      </p:sp>
      <p:sp>
        <p:nvSpPr>
          <p:cNvPr id="118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9" name="文本框 7"/>
          <p:cNvSpPr txBox="1"/>
          <p:nvPr/>
        </p:nvSpPr>
        <p:spPr>
          <a:xfrm>
            <a:off x="237290" y="704119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/>
          <p:cNvGrpSpPr/>
          <p:nvPr/>
        </p:nvGrpSpPr>
        <p:grpSpPr>
          <a:xfrm>
            <a:off x="67945" y="0"/>
            <a:ext cx="3016250" cy="6861810"/>
            <a:chOff x="107" y="0"/>
            <a:chExt cx="4750" cy="10806"/>
          </a:xfrm>
        </p:grpSpPr>
        <p:sp>
          <p:nvSpPr>
            <p:cNvPr id="75" name="矩形 74"/>
            <p:cNvSpPr/>
            <p:nvPr/>
          </p:nvSpPr>
          <p:spPr>
            <a:xfrm>
              <a:off x="107" y="0"/>
              <a:ext cx="4750" cy="1080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6" name="图片 75" descr="妈妈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" y="5007"/>
              <a:ext cx="4670" cy="5793"/>
            </a:xfrm>
            <a:prstGeom prst="rect">
              <a:avLst/>
            </a:prstGeom>
          </p:spPr>
        </p:pic>
      </p:grpSp>
      <p:sp>
        <p:nvSpPr>
          <p:cNvPr id="77" name="矩形 76"/>
          <p:cNvSpPr/>
          <p:nvPr/>
        </p:nvSpPr>
        <p:spPr>
          <a:xfrm>
            <a:off x="3215005" y="535305"/>
            <a:ext cx="2754630" cy="626681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8" name="图片 77" descr="奶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060" y="2425065"/>
            <a:ext cx="2683510" cy="4390390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6322695" y="982345"/>
            <a:ext cx="2572385" cy="585343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0" name="图片 79" descr="爷爷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2107565"/>
            <a:ext cx="2469515" cy="4725035"/>
          </a:xfrm>
          <a:prstGeom prst="rect">
            <a:avLst/>
          </a:prstGeom>
        </p:spPr>
      </p:pic>
      <p:grpSp>
        <p:nvGrpSpPr>
          <p:cNvPr id="81" name="组合 80"/>
          <p:cNvGrpSpPr/>
          <p:nvPr/>
        </p:nvGrpSpPr>
        <p:grpSpPr>
          <a:xfrm>
            <a:off x="9116695" y="0"/>
            <a:ext cx="3047365" cy="6861810"/>
            <a:chOff x="14357" y="0"/>
            <a:chExt cx="4799" cy="10806"/>
          </a:xfrm>
        </p:grpSpPr>
        <p:sp>
          <p:nvSpPr>
            <p:cNvPr id="82" name="矩形 81"/>
            <p:cNvSpPr/>
            <p:nvPr/>
          </p:nvSpPr>
          <p:spPr>
            <a:xfrm>
              <a:off x="14357" y="0"/>
              <a:ext cx="4750" cy="1080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3" name="图片 82" descr="爸爸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27" y="4790"/>
              <a:ext cx="4729" cy="6010"/>
            </a:xfrm>
            <a:prstGeom prst="rect">
              <a:avLst/>
            </a:prstGeom>
          </p:spPr>
        </p:pic>
      </p:grpSp>
      <p:sp>
        <p:nvSpPr>
          <p:cNvPr id="84" name="矩形 83">
            <a:hlinkHover r:id="rId6" action="ppaction://hlinksldjump"/>
          </p:cNvPr>
          <p:cNvSpPr/>
          <p:nvPr/>
        </p:nvSpPr>
        <p:spPr>
          <a:xfrm>
            <a:off x="24765" y="1270"/>
            <a:ext cx="3059430" cy="6862445"/>
          </a:xfrm>
          <a:prstGeom prst="rect">
            <a:avLst/>
          </a:prstGeom>
          <a:solidFill>
            <a:schemeClr val="tx1">
              <a:alpha val="8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hlinkClick r:id="" action="ppaction://hlinkshowjump?jump=nextslide"/>
            <a:hlinkHover r:id="rId7" action="ppaction://hlinksldjump"/>
          </p:cNvPr>
          <p:cNvSpPr/>
          <p:nvPr/>
        </p:nvSpPr>
        <p:spPr>
          <a:xfrm>
            <a:off x="6069965" y="635"/>
            <a:ext cx="3016250" cy="6859270"/>
          </a:xfrm>
          <a:prstGeom prst="rect">
            <a:avLst/>
          </a:prstGeom>
          <a:solidFill>
            <a:schemeClr val="tx1">
              <a:alpha val="8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hlinkHover r:id="rId8" action="ppaction://hlinksldjump"/>
          </p:cNvPr>
          <p:cNvSpPr/>
          <p:nvPr/>
        </p:nvSpPr>
        <p:spPr>
          <a:xfrm>
            <a:off x="9078595" y="1905"/>
            <a:ext cx="3085465" cy="6861810"/>
          </a:xfrm>
          <a:prstGeom prst="rect">
            <a:avLst/>
          </a:prstGeom>
          <a:solidFill>
            <a:schemeClr val="tx1">
              <a:alpha val="8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圆角矩形 89"/>
          <p:cNvSpPr/>
          <p:nvPr/>
        </p:nvSpPr>
        <p:spPr>
          <a:xfrm>
            <a:off x="3260090" y="1137920"/>
            <a:ext cx="2633980" cy="1501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/>
          <p:cNvSpPr txBox="1"/>
          <p:nvPr/>
        </p:nvSpPr>
        <p:spPr>
          <a:xfrm>
            <a:off x="3128645" y="1183005"/>
            <a:ext cx="281114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n</a:t>
            </a:r>
            <a:r>
              <a:rPr lang="en-US" sz="32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Bold" panose="020B0800000000000000" charset="-122"/>
                <a:sym typeface="+mn-ea"/>
              </a:rPr>
              <a:t>ǎ</a:t>
            </a:r>
            <a:r>
              <a:rPr lang="en-US" sz="32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i n</a:t>
            </a:r>
            <a:r>
              <a:rPr lang="en-US" sz="32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Bold" panose="020B0800000000000000" charset="-122"/>
                <a:sym typeface="+mn-ea"/>
              </a:rPr>
              <a:t>a</a:t>
            </a:r>
            <a:r>
              <a:rPr lang="en-US" sz="32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i</a:t>
            </a:r>
          </a:p>
          <a:p>
            <a:pPr algn="ctr"/>
            <a:r>
              <a:rPr lang="zh-CN" altLang="en-US" sz="32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奶</a:t>
            </a:r>
            <a:r>
              <a:rPr lang="en-US" altLang="zh-CN" sz="32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 </a:t>
            </a:r>
            <a:r>
              <a:rPr lang="zh-CN" altLang="en-US" sz="32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奶</a:t>
            </a:r>
          </a:p>
          <a:p>
            <a:pPr algn="ctr"/>
            <a:r>
              <a:rPr lang="en-US" altLang="zh-CN" sz="20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grandma</a:t>
            </a:r>
          </a:p>
        </p:txBody>
      </p:sp>
      <p:sp>
        <p:nvSpPr>
          <p:cNvPr id="96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97" name="文本框 7"/>
          <p:cNvSpPr txBox="1"/>
          <p:nvPr/>
        </p:nvSpPr>
        <p:spPr>
          <a:xfrm>
            <a:off x="237290" y="704119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/>
          <p:cNvGrpSpPr/>
          <p:nvPr/>
        </p:nvGrpSpPr>
        <p:grpSpPr>
          <a:xfrm>
            <a:off x="67945" y="0"/>
            <a:ext cx="3016250" cy="6861810"/>
            <a:chOff x="107" y="0"/>
            <a:chExt cx="4750" cy="10806"/>
          </a:xfrm>
        </p:grpSpPr>
        <p:sp>
          <p:nvSpPr>
            <p:cNvPr id="75" name="矩形 74"/>
            <p:cNvSpPr/>
            <p:nvPr/>
          </p:nvSpPr>
          <p:spPr>
            <a:xfrm>
              <a:off x="107" y="0"/>
              <a:ext cx="4750" cy="1080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6" name="图片 75" descr="妈妈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" y="5007"/>
              <a:ext cx="4670" cy="5793"/>
            </a:xfrm>
            <a:prstGeom prst="rect">
              <a:avLst/>
            </a:prstGeom>
          </p:spPr>
        </p:pic>
      </p:grpSp>
      <p:sp>
        <p:nvSpPr>
          <p:cNvPr id="77" name="矩形 76"/>
          <p:cNvSpPr/>
          <p:nvPr/>
        </p:nvSpPr>
        <p:spPr>
          <a:xfrm>
            <a:off x="3215005" y="535305"/>
            <a:ext cx="2754630" cy="626681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8" name="图片 77" descr="奶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060" y="2425065"/>
            <a:ext cx="2683510" cy="4390390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6322695" y="982345"/>
            <a:ext cx="2572385" cy="585343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0" name="图片 79" descr="爷爷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2107565"/>
            <a:ext cx="2469515" cy="4725035"/>
          </a:xfrm>
          <a:prstGeom prst="rect">
            <a:avLst/>
          </a:prstGeom>
        </p:spPr>
      </p:pic>
      <p:grpSp>
        <p:nvGrpSpPr>
          <p:cNvPr id="81" name="组合 80"/>
          <p:cNvGrpSpPr/>
          <p:nvPr/>
        </p:nvGrpSpPr>
        <p:grpSpPr>
          <a:xfrm>
            <a:off x="9116695" y="0"/>
            <a:ext cx="3047365" cy="6861810"/>
            <a:chOff x="14357" y="0"/>
            <a:chExt cx="4799" cy="10806"/>
          </a:xfrm>
        </p:grpSpPr>
        <p:sp>
          <p:nvSpPr>
            <p:cNvPr id="82" name="矩形 81"/>
            <p:cNvSpPr/>
            <p:nvPr/>
          </p:nvSpPr>
          <p:spPr>
            <a:xfrm>
              <a:off x="14357" y="0"/>
              <a:ext cx="4750" cy="1080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3" name="图片 82" descr="爸爸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27" y="4790"/>
              <a:ext cx="4729" cy="6010"/>
            </a:xfrm>
            <a:prstGeom prst="rect">
              <a:avLst/>
            </a:prstGeom>
          </p:spPr>
        </p:pic>
      </p:grpSp>
      <p:sp>
        <p:nvSpPr>
          <p:cNvPr id="84" name="矩形 83">
            <a:hlinkHover r:id="rId6" action="ppaction://hlinksldjump"/>
          </p:cNvPr>
          <p:cNvSpPr/>
          <p:nvPr/>
        </p:nvSpPr>
        <p:spPr>
          <a:xfrm>
            <a:off x="24765" y="1270"/>
            <a:ext cx="3059430" cy="6862445"/>
          </a:xfrm>
          <a:prstGeom prst="rect">
            <a:avLst/>
          </a:prstGeom>
          <a:solidFill>
            <a:schemeClr val="tx1">
              <a:alpha val="8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hlinkHover r:id="rId7" action="ppaction://hlinksldjump"/>
          </p:cNvPr>
          <p:cNvSpPr/>
          <p:nvPr/>
        </p:nvSpPr>
        <p:spPr>
          <a:xfrm>
            <a:off x="3063240" y="1905"/>
            <a:ext cx="3016250" cy="6861810"/>
          </a:xfrm>
          <a:prstGeom prst="rect">
            <a:avLst/>
          </a:prstGeom>
          <a:solidFill>
            <a:schemeClr val="tx1">
              <a:alpha val="8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hlinkHover r:id="rId8" action="ppaction://hlinksldjump"/>
          </p:cNvPr>
          <p:cNvSpPr/>
          <p:nvPr/>
        </p:nvSpPr>
        <p:spPr>
          <a:xfrm>
            <a:off x="9078595" y="1905"/>
            <a:ext cx="3085465" cy="6861810"/>
          </a:xfrm>
          <a:prstGeom prst="rect">
            <a:avLst/>
          </a:prstGeom>
          <a:solidFill>
            <a:schemeClr val="tx1">
              <a:alpha val="8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圆角矩形 90"/>
          <p:cNvSpPr/>
          <p:nvPr/>
        </p:nvSpPr>
        <p:spPr>
          <a:xfrm>
            <a:off x="6272530" y="1137920"/>
            <a:ext cx="2633980" cy="1501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6135370" y="1179195"/>
            <a:ext cx="281114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yě ye</a:t>
            </a:r>
          </a:p>
          <a:p>
            <a:pPr algn="ctr"/>
            <a:r>
              <a:rPr lang="zh-CN" sz="32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爷</a:t>
            </a:r>
            <a:r>
              <a:rPr lang="en-US" altLang="zh-CN" sz="32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 </a:t>
            </a:r>
            <a:r>
              <a:rPr lang="zh-CN" sz="32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爷</a:t>
            </a:r>
          </a:p>
          <a:p>
            <a:pPr algn="ctr"/>
            <a:r>
              <a:rPr lang="en-US" altLang="zh-CN" sz="20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grandpa</a:t>
            </a:r>
          </a:p>
        </p:txBody>
      </p:sp>
      <p:sp>
        <p:nvSpPr>
          <p:cNvPr id="96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97" name="文本框 7"/>
          <p:cNvSpPr txBox="1"/>
          <p:nvPr/>
        </p:nvSpPr>
        <p:spPr>
          <a:xfrm>
            <a:off x="237290" y="704119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79545" y="4143375"/>
            <a:ext cx="5276215" cy="583565"/>
            <a:chOff x="8401" y="6525"/>
            <a:chExt cx="8309" cy="919"/>
          </a:xfrm>
        </p:grpSpPr>
        <p:sp>
          <p:nvSpPr>
            <p:cNvPr id="15" name="矩形 14"/>
            <p:cNvSpPr/>
            <p:nvPr/>
          </p:nvSpPr>
          <p:spPr>
            <a:xfrm>
              <a:off x="8401" y="6525"/>
              <a:ext cx="2820" cy="9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gradFill flip="none" rotWithShape="1">
                    <a:gsLst>
                      <a:gs pos="0">
                        <a:srgbClr val="E3C982"/>
                      </a:gs>
                      <a:gs pos="95000">
                        <a:srgbClr val="B29054"/>
                      </a:gs>
                    </a:gsLst>
                    <a:lin ang="0" scaled="1"/>
                    <a:tileRect/>
                  </a:gradFill>
                  <a:latin typeface="华文细黑" panose="02010600040101010101" pitchFamily="2" charset="-122"/>
                  <a:ea typeface="华文细黑" panose="02010600040101010101" pitchFamily="2" charset="-122"/>
                </a:rPr>
                <a:t>Lesson 2</a:t>
              </a:r>
              <a:endPara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3300" y="6525"/>
              <a:ext cx="3410" cy="9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gradFill flip="none" rotWithShape="1">
                    <a:gsLst>
                      <a:gs pos="0">
                        <a:srgbClr val="E3C982"/>
                      </a:gs>
                      <a:gs pos="95000">
                        <a:srgbClr val="B29054"/>
                      </a:gs>
                    </a:gsLst>
                    <a:lin ang="0" scaled="1"/>
                    <a:tileRect/>
                  </a:gradFill>
                  <a:latin typeface="华文细黑" panose="02010600040101010101" pitchFamily="2" charset="-122"/>
                  <a:ea typeface="华文细黑" panose="02010600040101010101" pitchFamily="2" charset="-122"/>
                </a:rPr>
                <a:t>Thank you</a:t>
              </a:r>
              <a:endPara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429635" y="2508885"/>
            <a:ext cx="8231505" cy="1741805"/>
            <a:chOff x="7535" y="3951"/>
            <a:chExt cx="12963" cy="2743"/>
          </a:xfrm>
        </p:grpSpPr>
        <p:sp>
          <p:nvSpPr>
            <p:cNvPr id="6" name="文本框 7"/>
            <p:cNvSpPr txBox="1"/>
            <p:nvPr/>
          </p:nvSpPr>
          <p:spPr>
            <a:xfrm>
              <a:off x="7535" y="4612"/>
              <a:ext cx="9892" cy="208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E3C982"/>
                      </a:gs>
                      <a:gs pos="95000">
                        <a:srgbClr val="B29054"/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第</a:t>
              </a:r>
              <a:r>
                <a:rPr kumimoji="0" lang="en-US" altLang="zh-CN" sz="800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E3C982"/>
                      </a:gs>
                      <a:gs pos="95000">
                        <a:srgbClr val="B29054"/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2</a:t>
              </a:r>
              <a:r>
                <a:rPr kumimoji="0" lang="zh-CN" altLang="en-US" sz="800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E3C982"/>
                      </a:gs>
                      <a:gs pos="95000">
                        <a:srgbClr val="B29054"/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rPr>
                <a:t>课  谢谢你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7997" y="3951"/>
              <a:ext cx="12501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3200" dirty="0" err="1">
                  <a:gradFill flip="none" rotWithShape="1">
                    <a:gsLst>
                      <a:gs pos="0">
                        <a:srgbClr val="E3C982"/>
                      </a:gs>
                      <a:gs pos="95000">
                        <a:srgbClr val="B29054"/>
                      </a:gs>
                    </a:gsLst>
                    <a:lin ang="0" scaled="1"/>
                    <a:tileRect/>
                  </a:gradFill>
                  <a:latin typeface="华文细黑" panose="02010600040101010101" pitchFamily="2" charset="-122"/>
                  <a:ea typeface="华文细黑" panose="02010600040101010101" pitchFamily="2" charset="-122"/>
                </a:rPr>
                <a:t>dì    èr    kè         xiè     xie     nǐ</a:t>
              </a:r>
              <a:endPara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2790965" y="2233607"/>
            <a:ext cx="8097062" cy="2571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C:\Users\Administrator\Desktop\小红书\对外汉语战略搞钱计划\教学素材\动图\鸟压缩版.gif鸟压缩版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559560"/>
            <a:ext cx="4382135" cy="438150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6766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1  Lesson2</a:t>
            </a: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0.92513 -4.81481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5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92513 7.40741E-7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/>
          <p:cNvGrpSpPr/>
          <p:nvPr/>
        </p:nvGrpSpPr>
        <p:grpSpPr>
          <a:xfrm>
            <a:off x="67945" y="0"/>
            <a:ext cx="3016250" cy="6861810"/>
            <a:chOff x="107" y="0"/>
            <a:chExt cx="4750" cy="10806"/>
          </a:xfrm>
        </p:grpSpPr>
        <p:sp>
          <p:nvSpPr>
            <p:cNvPr id="75" name="矩形 74"/>
            <p:cNvSpPr/>
            <p:nvPr/>
          </p:nvSpPr>
          <p:spPr>
            <a:xfrm>
              <a:off x="107" y="0"/>
              <a:ext cx="4750" cy="1080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6" name="图片 75" descr="妈妈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" y="5007"/>
              <a:ext cx="4670" cy="5793"/>
            </a:xfrm>
            <a:prstGeom prst="rect">
              <a:avLst/>
            </a:prstGeom>
          </p:spPr>
        </p:pic>
      </p:grpSp>
      <p:sp>
        <p:nvSpPr>
          <p:cNvPr id="77" name="矩形 76"/>
          <p:cNvSpPr/>
          <p:nvPr/>
        </p:nvSpPr>
        <p:spPr>
          <a:xfrm>
            <a:off x="3215005" y="535305"/>
            <a:ext cx="2754630" cy="626681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8" name="图片 77" descr="奶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060" y="2425065"/>
            <a:ext cx="2683510" cy="4390390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6322695" y="982345"/>
            <a:ext cx="2572385" cy="585343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0" name="图片 79" descr="爷爷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2107565"/>
            <a:ext cx="2469515" cy="4725035"/>
          </a:xfrm>
          <a:prstGeom prst="rect">
            <a:avLst/>
          </a:prstGeom>
        </p:spPr>
      </p:pic>
      <p:grpSp>
        <p:nvGrpSpPr>
          <p:cNvPr id="81" name="组合 80"/>
          <p:cNvGrpSpPr/>
          <p:nvPr/>
        </p:nvGrpSpPr>
        <p:grpSpPr>
          <a:xfrm>
            <a:off x="9116695" y="0"/>
            <a:ext cx="3047365" cy="6861810"/>
            <a:chOff x="14357" y="0"/>
            <a:chExt cx="4799" cy="10806"/>
          </a:xfrm>
        </p:grpSpPr>
        <p:sp>
          <p:nvSpPr>
            <p:cNvPr id="82" name="矩形 81"/>
            <p:cNvSpPr/>
            <p:nvPr/>
          </p:nvSpPr>
          <p:spPr>
            <a:xfrm>
              <a:off x="14357" y="0"/>
              <a:ext cx="4750" cy="1080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3" name="图片 82" descr="爸爸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27" y="4790"/>
              <a:ext cx="4729" cy="6010"/>
            </a:xfrm>
            <a:prstGeom prst="rect">
              <a:avLst/>
            </a:prstGeom>
          </p:spPr>
        </p:pic>
      </p:grpSp>
      <p:sp>
        <p:nvSpPr>
          <p:cNvPr id="84" name="矩形 83">
            <a:hlinkHover r:id="rId6" action="ppaction://hlinksldjump"/>
          </p:cNvPr>
          <p:cNvSpPr/>
          <p:nvPr/>
        </p:nvSpPr>
        <p:spPr>
          <a:xfrm>
            <a:off x="24765" y="1270"/>
            <a:ext cx="3059430" cy="6862445"/>
          </a:xfrm>
          <a:prstGeom prst="rect">
            <a:avLst/>
          </a:prstGeom>
          <a:solidFill>
            <a:schemeClr val="tx1">
              <a:alpha val="8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hlinkHover r:id="rId7" action="ppaction://hlinksldjump"/>
          </p:cNvPr>
          <p:cNvSpPr/>
          <p:nvPr/>
        </p:nvSpPr>
        <p:spPr>
          <a:xfrm>
            <a:off x="3063240" y="1905"/>
            <a:ext cx="3016250" cy="6861810"/>
          </a:xfrm>
          <a:prstGeom prst="rect">
            <a:avLst/>
          </a:prstGeom>
          <a:solidFill>
            <a:schemeClr val="tx1">
              <a:alpha val="8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hlinkClick r:id="" action="ppaction://hlinkshowjump?jump=nextslide"/>
            <a:hlinkHover r:id="rId8" action="ppaction://hlinksldjump"/>
          </p:cNvPr>
          <p:cNvSpPr/>
          <p:nvPr/>
        </p:nvSpPr>
        <p:spPr>
          <a:xfrm>
            <a:off x="6069965" y="635"/>
            <a:ext cx="3016250" cy="6859270"/>
          </a:xfrm>
          <a:prstGeom prst="rect">
            <a:avLst/>
          </a:prstGeom>
          <a:solidFill>
            <a:schemeClr val="tx1">
              <a:alpha val="8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圆角矩形 91"/>
          <p:cNvSpPr/>
          <p:nvPr/>
        </p:nvSpPr>
        <p:spPr>
          <a:xfrm>
            <a:off x="9284970" y="1137920"/>
            <a:ext cx="2633980" cy="1501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/>
          <p:cNvSpPr txBox="1"/>
          <p:nvPr/>
        </p:nvSpPr>
        <p:spPr>
          <a:xfrm>
            <a:off x="9144000" y="1183005"/>
            <a:ext cx="281114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b</a:t>
            </a:r>
            <a:r>
              <a:rPr lang="en-US" sz="32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Bold" panose="020B0800000000000000" charset="-122"/>
                <a:sym typeface="+mn-ea"/>
              </a:rPr>
              <a:t>à</a:t>
            </a:r>
            <a:r>
              <a:rPr lang="en-US" sz="32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 b</a:t>
            </a:r>
            <a:r>
              <a:rPr lang="en-US" sz="32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Bold" panose="020B0800000000000000" charset="-122"/>
                <a:sym typeface="+mn-ea"/>
              </a:rPr>
              <a:t>a</a:t>
            </a:r>
            <a:endParaRPr lang="en-US" sz="3200" b="1" kern="1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/>
            <a:r>
              <a:rPr lang="zh-CN" altLang="en-US" sz="32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爸</a:t>
            </a:r>
            <a:r>
              <a:rPr lang="en-US" altLang="zh-CN" sz="32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 </a:t>
            </a:r>
            <a:r>
              <a:rPr lang="zh-CN" altLang="en-US" sz="32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爸</a:t>
            </a:r>
          </a:p>
          <a:p>
            <a:pPr algn="ctr"/>
            <a:r>
              <a:rPr lang="en-US" altLang="zh-CN" sz="20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father</a:t>
            </a:r>
          </a:p>
        </p:txBody>
      </p:sp>
      <p:sp>
        <p:nvSpPr>
          <p:cNvPr id="96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97" name="文本框 7"/>
          <p:cNvSpPr txBox="1"/>
          <p:nvPr/>
        </p:nvSpPr>
        <p:spPr>
          <a:xfrm>
            <a:off x="237290" y="704119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5852" y="214290"/>
            <a:ext cx="324993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拼音规则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：标调法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290" y="702214"/>
            <a:ext cx="36658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Rules of Pinyin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Tone Marking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8" name="图片 7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792422" y="1244600"/>
            <a:ext cx="2792306" cy="5854700"/>
            <a:chOff x="10298" y="1494"/>
            <a:chExt cx="3298" cy="6915"/>
          </a:xfrm>
        </p:grpSpPr>
        <p:sp>
          <p:nvSpPr>
            <p:cNvPr id="11" name="梯形 10"/>
            <p:cNvSpPr/>
            <p:nvPr/>
          </p:nvSpPr>
          <p:spPr>
            <a:xfrm>
              <a:off x="10298" y="1494"/>
              <a:ext cx="3298" cy="6915"/>
            </a:xfrm>
            <a:prstGeom prst="trapezoid">
              <a:avLst>
                <a:gd name="adj" fmla="val 30365"/>
              </a:avLst>
            </a:prstGeom>
            <a:solidFill>
              <a:schemeClr val="accent4">
                <a:alpha val="67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25" name="图片 24" descr="C:\Users\Administrator\Desktop\小红书\对外汉语战略搞钱计划\教学素材\图片素材\北极熊.png北极熊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flipH="1">
              <a:off x="10607" y="4668"/>
              <a:ext cx="2671" cy="3057"/>
            </a:xfrm>
            <a:prstGeom prst="rect">
              <a:avLst/>
            </a:prstGeom>
          </p:spPr>
        </p:pic>
      </p:grpSp>
      <p:pic>
        <p:nvPicPr>
          <p:cNvPr id="26" name="图片 25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247928" y="-704427"/>
            <a:ext cx="1801707" cy="2511213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5311987" y="1244600"/>
            <a:ext cx="2792306" cy="5854700"/>
            <a:chOff x="10298" y="1494"/>
            <a:chExt cx="3298" cy="6915"/>
          </a:xfrm>
        </p:grpSpPr>
        <p:sp>
          <p:nvSpPr>
            <p:cNvPr id="29" name="梯形 28"/>
            <p:cNvSpPr/>
            <p:nvPr/>
          </p:nvSpPr>
          <p:spPr>
            <a:xfrm>
              <a:off x="10298" y="1494"/>
              <a:ext cx="3298" cy="6915"/>
            </a:xfrm>
            <a:prstGeom prst="trapezoid">
              <a:avLst>
                <a:gd name="adj" fmla="val 30365"/>
              </a:avLst>
            </a:prstGeom>
            <a:solidFill>
              <a:schemeClr val="accent4">
                <a:alpha val="67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30" name="图片 29" descr="C:\Users\Administrator\Desktop\小红书\对外汉语战略搞钱计划\教学素材\图片素材\猫咪.png猫咪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flipH="1">
              <a:off x="10532" y="4557"/>
              <a:ext cx="2900" cy="3054"/>
            </a:xfrm>
            <a:prstGeom prst="rect">
              <a:avLst/>
            </a:prstGeom>
          </p:spPr>
        </p:pic>
      </p:grpSp>
      <p:pic>
        <p:nvPicPr>
          <p:cNvPr id="31" name="图片 30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767493" y="-704427"/>
            <a:ext cx="1801707" cy="2511213"/>
          </a:xfrm>
          <a:prstGeom prst="rect">
            <a:avLst/>
          </a:prstGeom>
        </p:spPr>
      </p:pic>
      <p:sp>
        <p:nvSpPr>
          <p:cNvPr id="34" name="云形 33"/>
          <p:cNvSpPr/>
          <p:nvPr/>
        </p:nvSpPr>
        <p:spPr>
          <a:xfrm>
            <a:off x="99695" y="2402205"/>
            <a:ext cx="4959985" cy="2600960"/>
          </a:xfrm>
          <a:prstGeom prst="cloud">
            <a:avLst/>
          </a:prstGeom>
          <a:solidFill>
            <a:srgbClr val="FFFFFF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7"/>
          <p:cNvSpPr txBox="1"/>
          <p:nvPr/>
        </p:nvSpPr>
        <p:spPr>
          <a:xfrm>
            <a:off x="1246622" y="3150530"/>
            <a:ext cx="275590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dirty="0" err="1">
                <a:solidFill>
                  <a:srgbClr val="FFBA55"/>
                </a:solidFill>
                <a:latin typeface="Comic Sans MS" panose="030F0702030302020204" pitchFamily="66" charset="0"/>
              </a:rPr>
              <a:t>ａ&gt;ｏ&gt;ｅ</a:t>
            </a:r>
            <a:endParaRPr kumimoji="0" lang="zh-CN" sz="48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814060" y="2113280"/>
            <a:ext cx="1806575" cy="876801"/>
            <a:chOff x="8776" y="3144"/>
            <a:chExt cx="3604" cy="1749"/>
          </a:xfrm>
        </p:grpSpPr>
        <p:sp>
          <p:nvSpPr>
            <p:cNvPr id="36" name="圆角矩形 35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866" y="3219"/>
              <a:ext cx="3514" cy="15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m</a:t>
              </a:r>
              <a:r>
                <a:rPr lang="en-US" sz="4400" b="1" kern="100" dirty="0">
                  <a:solidFill>
                    <a:srgbClr val="C4161C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ā</a:t>
              </a:r>
              <a:r>
                <a:rPr lang="en-US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ｏ</a:t>
              </a:r>
              <a:endParaRPr lang="en-US" altLang="en-US" sz="4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747305" y="2075815"/>
            <a:ext cx="2837185" cy="876801"/>
            <a:chOff x="7787" y="3144"/>
            <a:chExt cx="5660" cy="1749"/>
          </a:xfrm>
        </p:grpSpPr>
        <p:sp>
          <p:nvSpPr>
            <p:cNvPr id="39" name="圆角矩形 38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787" y="3219"/>
              <a:ext cx="5660" cy="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ｘｉ</a:t>
              </a:r>
              <a:r>
                <a:rPr lang="en-US" altLang="zh-CN" sz="4400" b="1" kern="100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ó</a:t>
              </a:r>
              <a:r>
                <a:rPr lang="zh-CN" altLang="en-US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ｎｇ</a:t>
              </a:r>
            </a:p>
          </p:txBody>
        </p:sp>
      </p:grpSp>
      <p:sp>
        <p:nvSpPr>
          <p:cNvPr id="44" name="椭圆 43"/>
          <p:cNvSpPr/>
          <p:nvPr/>
        </p:nvSpPr>
        <p:spPr>
          <a:xfrm>
            <a:off x="2264410" y="2075815"/>
            <a:ext cx="934720" cy="934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１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0" y="5207000"/>
            <a:ext cx="518414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有a别放过，没a找o</a:t>
            </a:r>
            <a:r>
              <a:rPr 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、</a:t>
            </a:r>
            <a:r>
              <a:rPr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e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Don't let go if you have “a”. look for “o” and “e” if you don't have “a”.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5852" y="214290"/>
            <a:ext cx="324993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拼音规则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：标调法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290" y="702214"/>
            <a:ext cx="36658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Rules of Pinyin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Tone Marking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8" name="图片 7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678122" y="1244600"/>
            <a:ext cx="3019213" cy="5854700"/>
            <a:chOff x="10163" y="1494"/>
            <a:chExt cx="3566" cy="6915"/>
          </a:xfrm>
        </p:grpSpPr>
        <p:sp>
          <p:nvSpPr>
            <p:cNvPr id="11" name="梯形 10"/>
            <p:cNvSpPr/>
            <p:nvPr/>
          </p:nvSpPr>
          <p:spPr>
            <a:xfrm>
              <a:off x="10298" y="1494"/>
              <a:ext cx="3298" cy="6915"/>
            </a:xfrm>
            <a:prstGeom prst="trapezoid">
              <a:avLst>
                <a:gd name="adj" fmla="val 30365"/>
              </a:avLst>
            </a:prstGeom>
            <a:solidFill>
              <a:schemeClr val="accent4">
                <a:alpha val="67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25" name="图片 24" descr="C:\Users\Administrator\Desktop\小红书\对外汉语战略搞钱计划\教学素材\图片素材\睡觉.png睡觉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flipH="1">
              <a:off x="10163" y="4200"/>
              <a:ext cx="3566" cy="3537"/>
            </a:xfrm>
            <a:prstGeom prst="rect">
              <a:avLst/>
            </a:prstGeom>
          </p:spPr>
        </p:pic>
      </p:grpSp>
      <p:pic>
        <p:nvPicPr>
          <p:cNvPr id="26" name="图片 25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247928" y="-704427"/>
            <a:ext cx="1801707" cy="2511213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5311987" y="1244600"/>
            <a:ext cx="2792306" cy="5854700"/>
            <a:chOff x="10298" y="1494"/>
            <a:chExt cx="3298" cy="6915"/>
          </a:xfrm>
        </p:grpSpPr>
        <p:sp>
          <p:nvSpPr>
            <p:cNvPr id="29" name="梯形 28"/>
            <p:cNvSpPr/>
            <p:nvPr/>
          </p:nvSpPr>
          <p:spPr>
            <a:xfrm>
              <a:off x="10298" y="1494"/>
              <a:ext cx="3298" cy="6915"/>
            </a:xfrm>
            <a:prstGeom prst="trapezoid">
              <a:avLst>
                <a:gd name="adj" fmla="val 30365"/>
              </a:avLst>
            </a:prstGeom>
            <a:solidFill>
              <a:schemeClr val="accent4">
                <a:alpha val="67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30" name="图片 29" descr="C:\Users\Administrator\Desktop\小红书\对外汉语战略搞钱计划\教学素材\图片素材\酒.png酒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flipH="1">
              <a:off x="10702" y="4050"/>
              <a:ext cx="2396" cy="3559"/>
            </a:xfrm>
            <a:prstGeom prst="rect">
              <a:avLst/>
            </a:prstGeom>
          </p:spPr>
        </p:pic>
      </p:grpSp>
      <p:pic>
        <p:nvPicPr>
          <p:cNvPr id="31" name="图片 30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767493" y="-704427"/>
            <a:ext cx="1801707" cy="2511213"/>
          </a:xfrm>
          <a:prstGeom prst="rect">
            <a:avLst/>
          </a:prstGeom>
        </p:spPr>
      </p:pic>
      <p:sp>
        <p:nvSpPr>
          <p:cNvPr id="34" name="云形 33"/>
          <p:cNvSpPr/>
          <p:nvPr/>
        </p:nvSpPr>
        <p:spPr>
          <a:xfrm>
            <a:off x="99695" y="2402205"/>
            <a:ext cx="4959985" cy="2600960"/>
          </a:xfrm>
          <a:prstGeom prst="cloud">
            <a:avLst/>
          </a:prstGeom>
          <a:solidFill>
            <a:srgbClr val="FFFFFF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7"/>
          <p:cNvSpPr txBox="1"/>
          <p:nvPr/>
        </p:nvSpPr>
        <p:spPr>
          <a:xfrm>
            <a:off x="394452" y="3128305"/>
            <a:ext cx="4453255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dirty="0" err="1">
                <a:solidFill>
                  <a:srgbClr val="FFBA55"/>
                </a:solidFill>
                <a:latin typeface="Comic Sans MS" panose="030F0702030302020204" pitchFamily="66" charset="0"/>
              </a:rPr>
              <a:t>ｉｕ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并列标在后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5814060" y="2113280"/>
            <a:ext cx="1923371" cy="876801"/>
            <a:chOff x="8776" y="3144"/>
            <a:chExt cx="3837" cy="1749"/>
          </a:xfrm>
        </p:grpSpPr>
        <p:sp>
          <p:nvSpPr>
            <p:cNvPr id="36" name="圆角矩形 35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76" y="3219"/>
              <a:ext cx="3837" cy="15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ｊｉ</a:t>
              </a:r>
              <a:r>
                <a:rPr lang="en-US" altLang="zh-CN" sz="4400" b="1" kern="100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ǔ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747305" y="2075815"/>
            <a:ext cx="2837185" cy="876801"/>
            <a:chOff x="7787" y="3144"/>
            <a:chExt cx="5660" cy="1749"/>
          </a:xfrm>
        </p:grpSpPr>
        <p:sp>
          <p:nvSpPr>
            <p:cNvPr id="39" name="圆角矩形 38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787" y="3219"/>
              <a:ext cx="5660" cy="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ｓｈｕ</a:t>
              </a:r>
              <a:r>
                <a:rPr lang="en-US" altLang="zh-CN" sz="4400" b="1" kern="100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ì</a:t>
              </a:r>
            </a:p>
          </p:txBody>
        </p:sp>
      </p:grpSp>
      <p:sp>
        <p:nvSpPr>
          <p:cNvPr id="44" name="椭圆 43"/>
          <p:cNvSpPr/>
          <p:nvPr/>
        </p:nvSpPr>
        <p:spPr>
          <a:xfrm>
            <a:off x="2264410" y="2075815"/>
            <a:ext cx="934720" cy="934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２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0" y="5207000"/>
            <a:ext cx="518414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i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u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并列的时候，声调标在后。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When “i” and “u” are juxtaposed, the tone mark is at the back.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5852" y="214290"/>
            <a:ext cx="324993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拼音规则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：标调法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290" y="702214"/>
            <a:ext cx="36658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Rules of Pinyin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Tone Marking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8" name="图片 7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792423" y="1244600"/>
            <a:ext cx="2792307" cy="5854700"/>
            <a:chOff x="10298" y="1494"/>
            <a:chExt cx="3298" cy="6915"/>
          </a:xfrm>
        </p:grpSpPr>
        <p:sp>
          <p:nvSpPr>
            <p:cNvPr id="11" name="梯形 10"/>
            <p:cNvSpPr/>
            <p:nvPr/>
          </p:nvSpPr>
          <p:spPr>
            <a:xfrm>
              <a:off x="10298" y="1494"/>
              <a:ext cx="3298" cy="6915"/>
            </a:xfrm>
            <a:prstGeom prst="trapezoid">
              <a:avLst>
                <a:gd name="adj" fmla="val 30365"/>
              </a:avLst>
            </a:prstGeom>
            <a:solidFill>
              <a:schemeClr val="accent4">
                <a:alpha val="67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0725" y="4845"/>
              <a:ext cx="2441" cy="2247"/>
            </a:xfrm>
            <a:prstGeom prst="rect">
              <a:avLst/>
            </a:prstGeom>
          </p:spPr>
        </p:pic>
      </p:grpSp>
      <p:pic>
        <p:nvPicPr>
          <p:cNvPr id="26" name="图片 25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247928" y="-704427"/>
            <a:ext cx="1801707" cy="2511213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5184987" y="1244600"/>
            <a:ext cx="2967566" cy="5854700"/>
            <a:chOff x="10148" y="1494"/>
            <a:chExt cx="3505" cy="6915"/>
          </a:xfrm>
        </p:grpSpPr>
        <p:sp>
          <p:nvSpPr>
            <p:cNvPr id="29" name="梯形 28"/>
            <p:cNvSpPr/>
            <p:nvPr/>
          </p:nvSpPr>
          <p:spPr>
            <a:xfrm>
              <a:off x="10298" y="1494"/>
              <a:ext cx="3298" cy="6915"/>
            </a:xfrm>
            <a:prstGeom prst="trapezoid">
              <a:avLst>
                <a:gd name="adj" fmla="val 30365"/>
              </a:avLst>
            </a:prstGeom>
            <a:solidFill>
              <a:schemeClr val="accent4">
                <a:alpha val="67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30" name="图片 29" descr="C:\Users\Administrator\Desktop\小红书\对外汉语战略搞钱计划\教学素材\图片素材\生气人.png生气人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flipH="1">
              <a:off x="10148" y="4211"/>
              <a:ext cx="3505" cy="3253"/>
            </a:xfrm>
            <a:prstGeom prst="rect">
              <a:avLst/>
            </a:prstGeom>
          </p:spPr>
        </p:pic>
      </p:grpSp>
      <p:pic>
        <p:nvPicPr>
          <p:cNvPr id="31" name="图片 30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767493" y="-704427"/>
            <a:ext cx="1801707" cy="2511213"/>
          </a:xfrm>
          <a:prstGeom prst="rect">
            <a:avLst/>
          </a:prstGeom>
        </p:spPr>
      </p:pic>
      <p:sp>
        <p:nvSpPr>
          <p:cNvPr id="34" name="云形 33"/>
          <p:cNvSpPr/>
          <p:nvPr/>
        </p:nvSpPr>
        <p:spPr>
          <a:xfrm>
            <a:off x="99695" y="2402205"/>
            <a:ext cx="4959985" cy="2600960"/>
          </a:xfrm>
          <a:prstGeom prst="cloud">
            <a:avLst/>
          </a:prstGeom>
          <a:solidFill>
            <a:srgbClr val="FFFFFF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7"/>
          <p:cNvSpPr txBox="1"/>
          <p:nvPr/>
        </p:nvSpPr>
        <p:spPr>
          <a:xfrm>
            <a:off x="394452" y="3128305"/>
            <a:ext cx="449353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dirty="0">
                <a:solidFill>
                  <a:srgbClr val="FFBA55"/>
                </a:solidFill>
                <a:latin typeface="Comic Sans MS" panose="030F0702030302020204" pitchFamily="66" charset="0"/>
              </a:rPr>
              <a:t>ｉ</a:t>
            </a:r>
            <a:r>
              <a:rPr kumimoji="0" lang="zh-CN" altLang="en-US" sz="4800" b="1" i="0" u="none" strike="noStrike" kern="1200" cap="none" spc="0" normalizeH="0" baseline="0" dirty="0">
                <a:solidFill>
                  <a:srgbClr val="FFBA55"/>
                </a:solidFill>
                <a:latin typeface="Comic Sans MS" panose="030F0702030302020204" pitchFamily="66" charset="0"/>
              </a:rPr>
              <a:t>上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标调把点抹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5800090" y="2113280"/>
            <a:ext cx="1769745" cy="876935"/>
            <a:chOff x="8776" y="3144"/>
            <a:chExt cx="3577" cy="1749"/>
          </a:xfrm>
        </p:grpSpPr>
        <p:sp>
          <p:nvSpPr>
            <p:cNvPr id="36" name="圆角矩形 35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76" y="3219"/>
              <a:ext cx="3501" cy="15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ｑ</a:t>
              </a:r>
              <a:r>
                <a:rPr lang="en-US" altLang="zh-CN" sz="4400" b="1" kern="100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ì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747305" y="2075815"/>
            <a:ext cx="2837185" cy="876801"/>
            <a:chOff x="7787" y="3144"/>
            <a:chExt cx="5660" cy="1749"/>
          </a:xfrm>
        </p:grpSpPr>
        <p:sp>
          <p:nvSpPr>
            <p:cNvPr id="39" name="圆角矩形 38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787" y="3219"/>
              <a:ext cx="5660" cy="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ｙ</a:t>
              </a:r>
              <a:r>
                <a:rPr lang="en-US" altLang="zh-CN" sz="4400" b="1" kern="100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ī</a:t>
              </a:r>
            </a:p>
          </p:txBody>
        </p:sp>
      </p:grpSp>
      <p:sp>
        <p:nvSpPr>
          <p:cNvPr id="44" name="椭圆 43"/>
          <p:cNvSpPr/>
          <p:nvPr/>
        </p:nvSpPr>
        <p:spPr>
          <a:xfrm>
            <a:off x="2264410" y="2075815"/>
            <a:ext cx="934720" cy="934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0" y="5207000"/>
            <a:ext cx="518414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当ｉ标调的时候，把点抹。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When I is adjusted, wipe the dot.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5852" y="214290"/>
            <a:ext cx="324993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拼音规则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：标调法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290" y="702214"/>
            <a:ext cx="36658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Rules of Pinyin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Tone Marking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8" name="图片 7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792423" y="1244600"/>
            <a:ext cx="2792307" cy="5854700"/>
            <a:chOff x="10298" y="1494"/>
            <a:chExt cx="3298" cy="6915"/>
          </a:xfrm>
        </p:grpSpPr>
        <p:sp>
          <p:nvSpPr>
            <p:cNvPr id="11" name="梯形 10"/>
            <p:cNvSpPr/>
            <p:nvPr/>
          </p:nvSpPr>
          <p:spPr>
            <a:xfrm>
              <a:off x="10298" y="1494"/>
              <a:ext cx="3298" cy="6915"/>
            </a:xfrm>
            <a:prstGeom prst="trapezoid">
              <a:avLst>
                <a:gd name="adj" fmla="val 30365"/>
              </a:avLst>
            </a:prstGeom>
            <a:solidFill>
              <a:schemeClr val="accent4">
                <a:alpha val="67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0725" y="5191"/>
              <a:ext cx="2441" cy="1554"/>
            </a:xfrm>
            <a:prstGeom prst="rect">
              <a:avLst/>
            </a:prstGeom>
          </p:spPr>
        </p:pic>
      </p:grpSp>
      <p:pic>
        <p:nvPicPr>
          <p:cNvPr id="26" name="图片 25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247928" y="-704427"/>
            <a:ext cx="1801707" cy="2511213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5184987" y="1244600"/>
            <a:ext cx="2967566" cy="5854700"/>
            <a:chOff x="10148" y="1494"/>
            <a:chExt cx="3505" cy="6915"/>
          </a:xfrm>
        </p:grpSpPr>
        <p:sp>
          <p:nvSpPr>
            <p:cNvPr id="29" name="梯形 28"/>
            <p:cNvSpPr/>
            <p:nvPr/>
          </p:nvSpPr>
          <p:spPr>
            <a:xfrm>
              <a:off x="10298" y="1494"/>
              <a:ext cx="3298" cy="6915"/>
            </a:xfrm>
            <a:prstGeom prst="trapezoid">
              <a:avLst>
                <a:gd name="adj" fmla="val 30365"/>
              </a:avLst>
            </a:prstGeom>
            <a:solidFill>
              <a:schemeClr val="accent4">
                <a:alpha val="67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0148" y="4671"/>
              <a:ext cx="3505" cy="2333"/>
            </a:xfrm>
            <a:prstGeom prst="rect">
              <a:avLst/>
            </a:prstGeom>
          </p:spPr>
        </p:pic>
      </p:grpSp>
      <p:pic>
        <p:nvPicPr>
          <p:cNvPr id="31" name="图片 30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767493" y="-704427"/>
            <a:ext cx="1801707" cy="2511213"/>
          </a:xfrm>
          <a:prstGeom prst="rect">
            <a:avLst/>
          </a:prstGeom>
        </p:spPr>
      </p:pic>
      <p:sp>
        <p:nvSpPr>
          <p:cNvPr id="34" name="云形 33"/>
          <p:cNvSpPr/>
          <p:nvPr/>
        </p:nvSpPr>
        <p:spPr>
          <a:xfrm>
            <a:off x="99695" y="2402205"/>
            <a:ext cx="4959985" cy="2600960"/>
          </a:xfrm>
          <a:prstGeom prst="cloud">
            <a:avLst/>
          </a:prstGeom>
          <a:solidFill>
            <a:srgbClr val="FFFFFF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7"/>
          <p:cNvSpPr txBox="1"/>
          <p:nvPr/>
        </p:nvSpPr>
        <p:spPr>
          <a:xfrm>
            <a:off x="394452" y="3128305"/>
            <a:ext cx="556274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dirty="0">
                <a:solidFill>
                  <a:srgbClr val="FFBA55"/>
                </a:solidFill>
                <a:latin typeface="Comic Sans MS" panose="030F0702030302020204" pitchFamily="66" charset="0"/>
              </a:rPr>
              <a:t>j/q/x/</a:t>
            </a:r>
            <a:r>
              <a:rPr kumimoji="0" lang="en-US" altLang="zh-CN" sz="4800" b="1" i="0" u="none" strike="noStrike" kern="1200" cap="none" spc="0" normalizeH="0" baseline="0" dirty="0" err="1">
                <a:solidFill>
                  <a:srgbClr val="FFBA55"/>
                </a:solidFill>
                <a:latin typeface="Comic Sans MS" panose="030F0702030302020204" pitchFamily="66" charset="0"/>
              </a:rPr>
              <a:t>y+ü</a:t>
            </a:r>
            <a:r>
              <a:rPr kumimoji="0" lang="zh-CN" altLang="en-US" sz="4800" b="1" i="0" u="none" strike="noStrike" kern="1200" cap="none" spc="0" normalizeH="0" baseline="0" dirty="0">
                <a:solidFill>
                  <a:srgbClr val="FFBA55"/>
                </a:solidFill>
                <a:latin typeface="Comic Sans MS" panose="030F0702030302020204" pitchFamily="66" charset="0"/>
              </a:rPr>
              <a:t>，把点抹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800090" y="2113280"/>
            <a:ext cx="1769745" cy="876935"/>
            <a:chOff x="8776" y="3144"/>
            <a:chExt cx="3577" cy="1749"/>
          </a:xfrm>
        </p:grpSpPr>
        <p:sp>
          <p:nvSpPr>
            <p:cNvPr id="36" name="圆角矩形 35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76" y="3219"/>
              <a:ext cx="3501" cy="15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kern="100" dirty="0" err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</a:t>
              </a:r>
              <a:r>
                <a:rPr lang="en-US" altLang="zh-CN" sz="4400" b="1" kern="100" dirty="0" err="1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ú</a:t>
              </a:r>
              <a:endParaRPr lang="en-US" altLang="zh-CN" sz="4400" b="1" kern="1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747305" y="2075815"/>
            <a:ext cx="2837185" cy="876801"/>
            <a:chOff x="7787" y="3144"/>
            <a:chExt cx="5660" cy="1749"/>
          </a:xfrm>
        </p:grpSpPr>
        <p:sp>
          <p:nvSpPr>
            <p:cNvPr id="39" name="圆角矩形 38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787" y="3219"/>
              <a:ext cx="5660" cy="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</a:t>
              </a:r>
              <a:r>
                <a:rPr lang="en-US" altLang="zh-CN" sz="4400" b="1" kern="100" dirty="0" err="1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ú</a:t>
              </a:r>
              <a:endParaRPr lang="en-US" altLang="zh-CN" sz="4400" b="1" kern="1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44" name="椭圆 43"/>
          <p:cNvSpPr/>
          <p:nvPr/>
        </p:nvSpPr>
        <p:spPr>
          <a:xfrm>
            <a:off x="2264410" y="2075815"/>
            <a:ext cx="934720" cy="934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0" y="5207000"/>
            <a:ext cx="518414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当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ü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碰到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j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q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x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y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、把点抹。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When ü meets j, q, x, y, erase the dot.</a:t>
            </a:r>
          </a:p>
        </p:txBody>
      </p:sp>
    </p:spTree>
    <p:extLst>
      <p:ext uri="{BB962C8B-B14F-4D97-AF65-F5344CB8AC3E}">
        <p14:creationId xmlns:p14="http://schemas.microsoft.com/office/powerpoint/2010/main" val="181335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698115" y="3021330"/>
            <a:ext cx="5907405" cy="1473835"/>
            <a:chOff x="3758" y="2217"/>
            <a:chExt cx="9303" cy="2321"/>
          </a:xfrm>
        </p:grpSpPr>
        <p:sp>
          <p:nvSpPr>
            <p:cNvPr id="21" name="圆角矩形 20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23" name="圆角矩形 22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ea"/>
                  </a:rPr>
                  <a:t>mi</a:t>
                </a:r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à</a:t>
                </a:r>
                <a:r>
                  <a:rPr lang="en-US" altLang="zh-CN" sz="4000" b="1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ea"/>
                  </a:rPr>
                  <a:t>n</a:t>
                </a: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2698115" y="4886960"/>
            <a:ext cx="5907405" cy="1473835"/>
            <a:chOff x="3758" y="2217"/>
            <a:chExt cx="9303" cy="2321"/>
          </a:xfrm>
        </p:grpSpPr>
        <p:sp>
          <p:nvSpPr>
            <p:cNvPr id="28" name="圆角矩形 27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0" name="圆角矩形 29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ea"/>
                  </a:rPr>
                  <a:t>shu</a:t>
                </a:r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ea"/>
                  </a:rPr>
                  <a:t>í</a:t>
                </a: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2698115" y="1107440"/>
            <a:ext cx="5906770" cy="1473200"/>
            <a:chOff x="3758" y="2217"/>
            <a:chExt cx="9302" cy="2320"/>
          </a:xfrm>
        </p:grpSpPr>
        <p:sp>
          <p:nvSpPr>
            <p:cNvPr id="4" name="圆角矩形 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5618" y="2529"/>
              <a:ext cx="3072" cy="1690"/>
              <a:chOff x="5618" y="2529"/>
              <a:chExt cx="3072" cy="1690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ea"/>
                  </a:rPr>
                  <a:t>zh</a:t>
                </a:r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ea"/>
                  </a:rPr>
                  <a:t>ō</a:t>
                </a:r>
                <a:r>
                  <a:rPr lang="en-US" altLang="zh-CN" sz="4000" b="1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ea"/>
                  </a:rPr>
                  <a:t>ng</a:t>
                </a: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2114550" y="1067435"/>
            <a:ext cx="456819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114550" y="1103630"/>
            <a:ext cx="3813810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zhong</a:t>
            </a:r>
          </a:p>
        </p:txBody>
      </p:sp>
      <p:sp>
        <p:nvSpPr>
          <p:cNvPr id="25" name="任意多边形 24"/>
          <p:cNvSpPr/>
          <p:nvPr/>
        </p:nvSpPr>
        <p:spPr>
          <a:xfrm>
            <a:off x="2114550" y="2981325"/>
            <a:ext cx="456819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114550" y="3017520"/>
            <a:ext cx="3813810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mi</a:t>
            </a:r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n</a:t>
            </a:r>
          </a:p>
        </p:txBody>
      </p:sp>
      <p:sp>
        <p:nvSpPr>
          <p:cNvPr id="32" name="任意多边形 31"/>
          <p:cNvSpPr/>
          <p:nvPr/>
        </p:nvSpPr>
        <p:spPr>
          <a:xfrm>
            <a:off x="2114550" y="4846955"/>
            <a:ext cx="456819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114550" y="4883150"/>
            <a:ext cx="3813810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shui</a:t>
            </a:r>
          </a:p>
        </p:txBody>
      </p:sp>
      <p:pic>
        <p:nvPicPr>
          <p:cNvPr id="12" name="天安云谷1期3栋B座 23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19" end="1404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730" y="1355090"/>
            <a:ext cx="1070610" cy="1070610"/>
          </a:xfrm>
          <a:prstGeom prst="rect">
            <a:avLst/>
          </a:prstGeom>
        </p:spPr>
      </p:pic>
      <p:pic>
        <p:nvPicPr>
          <p:cNvPr id="13" name="天安云谷1期3栋B座 23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410" end="1125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730" y="3212465"/>
            <a:ext cx="1070610" cy="1070610"/>
          </a:xfrm>
          <a:prstGeom prst="rect">
            <a:avLst/>
          </a:prstGeom>
        </p:spPr>
      </p:pic>
      <p:pic>
        <p:nvPicPr>
          <p:cNvPr id="14" name="天安云谷1期3栋B座 23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742" end="846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730" y="4956810"/>
            <a:ext cx="1070610" cy="1070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>
                <p:cTn id="16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>
                <p:cTn id="17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698115" y="1107440"/>
            <a:ext cx="5907405" cy="1473835"/>
            <a:chOff x="3758" y="2217"/>
            <a:chExt cx="9303" cy="2321"/>
          </a:xfrm>
        </p:grpSpPr>
        <p:sp>
          <p:nvSpPr>
            <p:cNvPr id="4" name="圆角矩形 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ea"/>
                  </a:rPr>
                  <a:t>hu</a:t>
                </a:r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á</a:t>
                </a:r>
                <a:r>
                  <a:rPr lang="en-US" altLang="zh-CN" sz="4000" b="1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ea"/>
                  </a:rPr>
                  <a:t>ng</a:t>
                </a: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2698115" y="4886960"/>
            <a:ext cx="5907405" cy="1473835"/>
            <a:chOff x="3758" y="2217"/>
            <a:chExt cx="9303" cy="2321"/>
          </a:xfrm>
        </p:grpSpPr>
        <p:sp>
          <p:nvSpPr>
            <p:cNvPr id="28" name="圆角矩形 27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0" name="圆角矩形 29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ea"/>
                  </a:rPr>
                  <a:t>su</a:t>
                </a:r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ea"/>
                  </a:rPr>
                  <a:t>ā</a:t>
                </a:r>
                <a:r>
                  <a:rPr lang="en-US" altLang="zh-CN" sz="4000" b="1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ea"/>
                  </a:rPr>
                  <a:t>n</a:t>
                </a: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2698115" y="3021330"/>
            <a:ext cx="5907405" cy="1473835"/>
            <a:chOff x="3758" y="2217"/>
            <a:chExt cx="9303" cy="2321"/>
          </a:xfrm>
        </p:grpSpPr>
        <p:sp>
          <p:nvSpPr>
            <p:cNvPr id="21" name="圆角矩形 20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23" name="圆角矩形 22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ea"/>
                  </a:rPr>
                  <a:t>sh</a:t>
                </a:r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ea"/>
                  </a:rPr>
                  <a:t>ǒ</a:t>
                </a:r>
                <a:r>
                  <a:rPr lang="en-US" altLang="zh-CN" sz="4000" b="1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ea"/>
                  </a:rPr>
                  <a:t>u</a:t>
                </a: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2114550" y="1067435"/>
            <a:ext cx="456819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114550" y="1103630"/>
            <a:ext cx="3813810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hu</a:t>
            </a:r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ng</a:t>
            </a:r>
          </a:p>
        </p:txBody>
      </p:sp>
      <p:sp>
        <p:nvSpPr>
          <p:cNvPr id="25" name="任意多边形 24"/>
          <p:cNvSpPr/>
          <p:nvPr/>
        </p:nvSpPr>
        <p:spPr>
          <a:xfrm>
            <a:off x="2114550" y="2981325"/>
            <a:ext cx="456819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114550" y="3017520"/>
            <a:ext cx="3813810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shou</a:t>
            </a:r>
          </a:p>
        </p:txBody>
      </p:sp>
      <p:sp>
        <p:nvSpPr>
          <p:cNvPr id="32" name="任意多边形 31"/>
          <p:cNvSpPr/>
          <p:nvPr/>
        </p:nvSpPr>
        <p:spPr>
          <a:xfrm>
            <a:off x="2114550" y="4846955"/>
            <a:ext cx="456819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114550" y="4883150"/>
            <a:ext cx="3813810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su</a:t>
            </a:r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n</a:t>
            </a:r>
          </a:p>
        </p:txBody>
      </p:sp>
      <p:pic>
        <p:nvPicPr>
          <p:cNvPr id="14" name="天安云谷1期3栋B座 23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683" end="572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0565" y="1309370"/>
            <a:ext cx="1070610" cy="1070610"/>
          </a:xfrm>
          <a:prstGeom prst="rect">
            <a:avLst/>
          </a:prstGeom>
        </p:spPr>
      </p:pic>
      <p:pic>
        <p:nvPicPr>
          <p:cNvPr id="12" name="天安云谷1期3栋B座 23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623" end="309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0565" y="3143250"/>
            <a:ext cx="1070610" cy="1070610"/>
          </a:xfrm>
          <a:prstGeom prst="rect">
            <a:avLst/>
          </a:prstGeom>
        </p:spPr>
      </p:pic>
      <p:pic>
        <p:nvPicPr>
          <p:cNvPr id="13" name="天安云谷1期3栋B座 23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361" end="5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0565" y="5043805"/>
            <a:ext cx="1070610" cy="1070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>
                <p:cTn id="16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>
                <p:cTn id="17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5852" y="214290"/>
            <a:ext cx="289369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拼音规则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：省写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7290" y="702214"/>
            <a:ext cx="35979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Rules of Pinyin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Abbreviation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8" name="图片 7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792422" y="1244600"/>
            <a:ext cx="2792306" cy="5854700"/>
            <a:chOff x="10298" y="1494"/>
            <a:chExt cx="3298" cy="6915"/>
          </a:xfrm>
        </p:grpSpPr>
        <p:sp>
          <p:nvSpPr>
            <p:cNvPr id="11" name="梯形 10"/>
            <p:cNvSpPr/>
            <p:nvPr/>
          </p:nvSpPr>
          <p:spPr>
            <a:xfrm>
              <a:off x="10298" y="1494"/>
              <a:ext cx="3298" cy="6915"/>
            </a:xfrm>
            <a:prstGeom prst="trapezoid">
              <a:avLst>
                <a:gd name="adj" fmla="val 30365"/>
              </a:avLst>
            </a:prstGeom>
            <a:solidFill>
              <a:schemeClr val="accent4">
                <a:alpha val="67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25" name="图片 24" descr="C:\Users\Administrator\Desktop\小红书\对外汉语战略搞钱计划\教学素材\图片素材\晕.png晕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flipH="1">
              <a:off x="10638" y="4322"/>
              <a:ext cx="2621" cy="3296"/>
            </a:xfrm>
            <a:prstGeom prst="rect">
              <a:avLst/>
            </a:prstGeom>
          </p:spPr>
        </p:pic>
      </p:grpSp>
      <p:pic>
        <p:nvPicPr>
          <p:cNvPr id="26" name="图片 25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247928" y="-704427"/>
            <a:ext cx="1801707" cy="2511213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5139267" y="1244600"/>
            <a:ext cx="2967566" cy="5854700"/>
            <a:chOff x="10094" y="1494"/>
            <a:chExt cx="3505" cy="6915"/>
          </a:xfrm>
        </p:grpSpPr>
        <p:sp>
          <p:nvSpPr>
            <p:cNvPr id="29" name="梯形 28"/>
            <p:cNvSpPr/>
            <p:nvPr/>
          </p:nvSpPr>
          <p:spPr>
            <a:xfrm>
              <a:off x="10298" y="1494"/>
              <a:ext cx="3298" cy="6915"/>
            </a:xfrm>
            <a:prstGeom prst="trapezoid">
              <a:avLst>
                <a:gd name="adj" fmla="val 30365"/>
              </a:avLst>
            </a:prstGeom>
            <a:solidFill>
              <a:schemeClr val="accent4">
                <a:alpha val="67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30" name="图片 29" descr="C:\Users\Administrator\Desktop\小红书\对外汉语战略搞钱计划\教学素材\图片素材\牛.png牛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flipH="1">
              <a:off x="10094" y="4386"/>
              <a:ext cx="3505" cy="2902"/>
            </a:xfrm>
            <a:prstGeom prst="rect">
              <a:avLst/>
            </a:prstGeom>
          </p:spPr>
        </p:pic>
      </p:grpSp>
      <p:pic>
        <p:nvPicPr>
          <p:cNvPr id="31" name="图片 30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767493" y="-704427"/>
            <a:ext cx="1801707" cy="2511213"/>
          </a:xfrm>
          <a:prstGeom prst="rect">
            <a:avLst/>
          </a:prstGeom>
        </p:spPr>
      </p:pic>
      <p:sp>
        <p:nvSpPr>
          <p:cNvPr id="34" name="云形 33"/>
          <p:cNvSpPr/>
          <p:nvPr/>
        </p:nvSpPr>
        <p:spPr>
          <a:xfrm>
            <a:off x="99695" y="1980565"/>
            <a:ext cx="4959985" cy="2600960"/>
          </a:xfrm>
          <a:prstGeom prst="cloud">
            <a:avLst/>
          </a:prstGeom>
          <a:solidFill>
            <a:srgbClr val="FFFFFF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7"/>
          <p:cNvSpPr txBox="1"/>
          <p:nvPr/>
        </p:nvSpPr>
        <p:spPr>
          <a:xfrm>
            <a:off x="148707" y="2429805"/>
            <a:ext cx="5579745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1" i="0" u="none" strike="noStrike" kern="1200" cap="none" spc="0" normalizeH="0" baseline="0" dirty="0" err="1">
                <a:solidFill>
                  <a:schemeClr val="tx1"/>
                </a:solidFill>
                <a:latin typeface="Comic Sans MS" panose="030F0702030302020204" pitchFamily="66" charset="0"/>
              </a:rPr>
              <a:t>Initial+</a:t>
            </a:r>
            <a:r>
              <a:rPr kumimoji="0" lang="en-US" sz="4800" b="1" i="0" u="none" strike="noStrike" kern="1200" cap="none" spc="0" normalizeH="0" baseline="0" dirty="0" err="1">
                <a:solidFill>
                  <a:srgbClr val="FFBA55"/>
                </a:solidFill>
                <a:latin typeface="Comic Sans MS" panose="030F0702030302020204" pitchFamily="66" charset="0"/>
              </a:rPr>
              <a:t>iou/uei/uen</a:t>
            </a:r>
            <a:endParaRPr kumimoji="0" lang="zh-CN" altLang="en-US" sz="4800" b="1" i="0" u="none" strike="noStrike" kern="1200" cap="none" spc="0" normalizeH="0" baseline="0" noProof="0" dirty="0" err="1">
              <a:ln>
                <a:noFill/>
              </a:ln>
              <a:solidFill>
                <a:srgbClr val="FFBA55"/>
              </a:solidFill>
              <a:effectLst/>
              <a:uLnTx/>
              <a:uFillTx/>
              <a:latin typeface="Comic Sans MS" panose="030F0702030302020204" pitchFamily="66" charset="0"/>
              <a:ea typeface="思源黑体 CN Heavy" panose="020B0A00000000000000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800090" y="2113280"/>
            <a:ext cx="1769745" cy="876935"/>
            <a:chOff x="8776" y="3144"/>
            <a:chExt cx="3577" cy="1749"/>
          </a:xfrm>
        </p:grpSpPr>
        <p:sp>
          <p:nvSpPr>
            <p:cNvPr id="36" name="圆角矩形 35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76" y="3219"/>
              <a:ext cx="3501" cy="15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</a:t>
              </a:r>
              <a:r>
                <a:rPr lang="en-US" altLang="zh-CN" sz="4400" b="1" kern="100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iú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747305" y="2075815"/>
            <a:ext cx="2837185" cy="876801"/>
            <a:chOff x="7787" y="3144"/>
            <a:chExt cx="5660" cy="1749"/>
          </a:xfrm>
        </p:grpSpPr>
        <p:sp>
          <p:nvSpPr>
            <p:cNvPr id="39" name="圆角矩形 38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787" y="3219"/>
              <a:ext cx="5660" cy="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</a:t>
              </a:r>
              <a:r>
                <a:rPr lang="en-US" altLang="zh-CN" sz="4400" b="1" kern="100" dirty="0">
                  <a:solidFill>
                    <a:srgbClr val="C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ūn</a:t>
              </a:r>
            </a:p>
          </p:txBody>
        </p:sp>
      </p:grpSp>
      <p:sp>
        <p:nvSpPr>
          <p:cNvPr id="44" name="椭圆 43"/>
          <p:cNvSpPr/>
          <p:nvPr/>
        </p:nvSpPr>
        <p:spPr>
          <a:xfrm>
            <a:off x="2264410" y="1654175"/>
            <a:ext cx="934720" cy="934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2027672" y="3599475"/>
            <a:ext cx="241808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1" i="0" u="none" strike="noStrike" kern="1200" cap="none" spc="0" normalizeH="0" baseline="0" dirty="0" err="1">
                <a:solidFill>
                  <a:srgbClr val="C00000"/>
                </a:solidFill>
                <a:latin typeface="Comic Sans MS" panose="030F0702030302020204" pitchFamily="66" charset="0"/>
              </a:rPr>
              <a:t>iu/</a:t>
            </a:r>
            <a:r>
              <a:rPr kumimoji="0" lang="en-US" altLang="zh-CN" sz="4800" b="1" i="0" u="none" strike="noStrike" kern="1200" cap="none" spc="0" normalizeH="0" baseline="0" dirty="0" err="1">
                <a:solidFill>
                  <a:srgbClr val="C00000"/>
                </a:solidFill>
                <a:latin typeface="Comic Sans MS" panose="030F0702030302020204" pitchFamily="66" charset="0"/>
              </a:rPr>
              <a:t>ui/un</a:t>
            </a:r>
            <a:endParaRPr kumimoji="0" lang="en-US" altLang="zh-CN" sz="4800" b="1" i="0" u="none" strike="noStrike" kern="1200" cap="none" spc="0" normalizeH="0" baseline="0" noProof="0" dirty="0" err="1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思源黑体 CN Heavy" panose="020B0A00000000000000" pitchFamily="34" charset="-122"/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3264535" y="3259455"/>
            <a:ext cx="286385" cy="4292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7"/>
          <p:cNvSpPr txBox="1"/>
          <p:nvPr/>
        </p:nvSpPr>
        <p:spPr>
          <a:xfrm>
            <a:off x="0" y="5207000"/>
            <a:ext cx="518414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iou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uei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uen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前面加声母的时候，写成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iu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ui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、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un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When iou, uei or uen follows an initial, they are written as iu, ui and un respectively.</a:t>
            </a:r>
            <a:endParaRPr kumimoji="0" lang="en-US" sz="1600" b="1" i="0" u="none" strike="noStrike" kern="1200" cap="none" spc="0" normalizeH="0" baseline="0" dirty="0">
              <a:solidFill>
                <a:schemeClr val="bg1">
                  <a:lumMod val="6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1377315" y="852805"/>
            <a:ext cx="4717415" cy="5817235"/>
            <a:chOff x="2106" y="1159"/>
            <a:chExt cx="7429" cy="9161"/>
          </a:xfrm>
        </p:grpSpPr>
        <p:sp>
          <p:nvSpPr>
            <p:cNvPr id="10" name="圆角矩形 9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táo zuì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陶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醉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intoxicated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240780" y="85280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liú yán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留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言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leave a message</a:t>
              </a:r>
            </a:p>
          </p:txBody>
        </p:sp>
      </p:grpSp>
      <p:sp>
        <p:nvSpPr>
          <p:cNvPr id="24" name="文本框 7" hidden="1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</a:p>
        </p:txBody>
      </p:sp>
      <p:sp>
        <p:nvSpPr>
          <p:cNvPr id="9" name="文本框 7" hidden="1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377950" y="866140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12" name="圆角矩形 1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zú qiú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足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球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football</a:t>
              </a:r>
            </a:p>
          </p:txBody>
        </p:sp>
      </p:grpSp>
      <p:pic>
        <p:nvPicPr>
          <p:cNvPr id="26" name="图片 2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240780" y="84518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niú nǎi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牛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奶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milk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240780" y="85280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" name="圆角矩形 6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xiū xi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休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息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take a rest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377315" y="85280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pí jiǔ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啤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酒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beer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378585" y="845185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áng guì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昂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贵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expensive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240780" y="84518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shùn lì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顺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利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smoothly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754370" y="1816100"/>
            <a:ext cx="935990" cy="4041140"/>
            <a:chOff x="8862" y="2676"/>
            <a:chExt cx="1474" cy="6364"/>
          </a:xfrm>
        </p:grpSpPr>
        <p:sp>
          <p:nvSpPr>
            <p:cNvPr id="14" name="空心弧 13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空心弧 18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空心弧 21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空心弧 24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文本框 7"/>
          <p:cNvSpPr txBox="1"/>
          <p:nvPr/>
        </p:nvSpPr>
        <p:spPr>
          <a:xfrm>
            <a:off x="292852" y="341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</a:p>
        </p:txBody>
      </p:sp>
      <p:sp>
        <p:nvSpPr>
          <p:cNvPr id="28" name="文本框 7"/>
          <p:cNvSpPr txBox="1"/>
          <p:nvPr/>
        </p:nvSpPr>
        <p:spPr>
          <a:xfrm>
            <a:off x="364290" y="829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17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5852" y="214290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课文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8032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22750" y="614045"/>
            <a:ext cx="3747135" cy="5789930"/>
            <a:chOff x="5500" y="676"/>
            <a:chExt cx="5901" cy="911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0" y="676"/>
              <a:ext cx="5901" cy="9118"/>
            </a:xfrm>
            <a:prstGeom prst="rect">
              <a:avLst/>
            </a:prstGeom>
          </p:spPr>
        </p:pic>
        <p:pic>
          <p:nvPicPr>
            <p:cNvPr id="4" name="Picture 2"/>
            <p:cNvPicPr>
              <a:picLocks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5954" y="1686"/>
              <a:ext cx="5006" cy="7007"/>
            </a:xfrm>
            <a:prstGeom prst="rect">
              <a:avLst/>
            </a:prstGeom>
            <a:ln w="12700">
              <a:noFill/>
            </a:ln>
            <a:effectLst/>
          </p:spPr>
        </p:pic>
      </p:grpSp>
      <p:sp>
        <p:nvSpPr>
          <p:cNvPr id="23" name="椭圆形标注 22"/>
          <p:cNvSpPr/>
          <p:nvPr/>
        </p:nvSpPr>
        <p:spPr>
          <a:xfrm>
            <a:off x="7358380" y="735965"/>
            <a:ext cx="3037205" cy="1896110"/>
          </a:xfrm>
          <a:prstGeom prst="wedgeEllipseCallout">
            <a:avLst>
              <a:gd name="adj1" fmla="val -42901"/>
              <a:gd name="adj2" fmla="val 68694"/>
            </a:avLst>
          </a:prstGeom>
          <a:solidFill>
            <a:srgbClr val="FECA66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>
              <a:buClrTx/>
              <a:buSzTx/>
              <a:buFontTx/>
            </a:pPr>
            <a:r>
              <a:rPr lang="en-US" alt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xiè xie</a:t>
            </a:r>
          </a:p>
          <a:p>
            <a:pPr algn="l">
              <a:buClrTx/>
              <a:buSzTx/>
              <a:buFontTx/>
            </a:pPr>
            <a:r>
              <a:rPr lang="en-US" alt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谢</a:t>
            </a:r>
            <a:r>
              <a:rPr lang="en-US" alt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谢！</a:t>
            </a:r>
          </a:p>
          <a:p>
            <a:pPr algn="ctr"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Thank you.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1272540" y="1563370"/>
            <a:ext cx="3037205" cy="1896110"/>
          </a:xfrm>
          <a:prstGeom prst="wedgeEllipseCallout">
            <a:avLst>
              <a:gd name="adj1" fmla="val 57150"/>
              <a:gd name="adj2" fmla="val 4450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>
              <a:buClrTx/>
              <a:buSzTx/>
              <a:buFontTx/>
            </a:pPr>
            <a:r>
              <a:rPr lang="en-US" alt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bú xiè</a:t>
            </a:r>
          </a:p>
          <a:p>
            <a:pPr algn="l">
              <a:buClrTx/>
              <a:buSzTx/>
              <a:buFontTx/>
            </a:pPr>
            <a:r>
              <a:rPr lang="en-US" alt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不</a:t>
            </a:r>
            <a:r>
              <a:rPr lang="en-US" alt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谢！</a:t>
            </a:r>
          </a:p>
          <a:p>
            <a:pPr algn="ctr"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Sure.</a:t>
            </a:r>
            <a:endParaRPr lang="zh-CN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77825" y="3918585"/>
            <a:ext cx="2617470" cy="2485390"/>
            <a:chOff x="595" y="6171"/>
            <a:chExt cx="4122" cy="3914"/>
          </a:xfrm>
        </p:grpSpPr>
        <p:sp>
          <p:nvSpPr>
            <p:cNvPr id="31" name="圆角矩形 30"/>
            <p:cNvSpPr/>
            <p:nvPr/>
          </p:nvSpPr>
          <p:spPr>
            <a:xfrm>
              <a:off x="595" y="6171"/>
              <a:ext cx="4053" cy="3914"/>
            </a:xfrm>
            <a:prstGeom prst="round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595" y="6171"/>
              <a:ext cx="4053" cy="1011"/>
            </a:xfrm>
            <a:custGeom>
              <a:avLst/>
              <a:gdLst>
                <a:gd name="adj" fmla="val 16667"/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53" h="1011">
                  <a:moveTo>
                    <a:pt x="676" y="0"/>
                  </a:moveTo>
                  <a:lnTo>
                    <a:pt x="3377" y="0"/>
                  </a:lnTo>
                  <a:cubicBezTo>
                    <a:pt x="3751" y="0"/>
                    <a:pt x="4053" y="302"/>
                    <a:pt x="4053" y="676"/>
                  </a:cubicBezTo>
                  <a:lnTo>
                    <a:pt x="4053" y="842"/>
                  </a:lnTo>
                  <a:cubicBezTo>
                    <a:pt x="4053" y="936"/>
                    <a:pt x="3978" y="1011"/>
                    <a:pt x="3884" y="1011"/>
                  </a:cubicBezTo>
                  <a:lnTo>
                    <a:pt x="169" y="1011"/>
                  </a:lnTo>
                  <a:cubicBezTo>
                    <a:pt x="75" y="1011"/>
                    <a:pt x="0" y="936"/>
                    <a:pt x="0" y="842"/>
                  </a:cubicBezTo>
                  <a:lnTo>
                    <a:pt x="0" y="676"/>
                  </a:lnTo>
                  <a:cubicBezTo>
                    <a:pt x="0" y="302"/>
                    <a:pt x="302" y="0"/>
                    <a:pt x="6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文本框 7"/>
            <p:cNvSpPr txBox="1"/>
            <p:nvPr/>
          </p:nvSpPr>
          <p:spPr>
            <a:xfrm>
              <a:off x="717" y="7443"/>
              <a:ext cx="4001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1. </a:t>
              </a:r>
              <a:r>
                <a:rPr lang="zh-CN" altLang="en-US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谢谢</a:t>
              </a:r>
              <a:r>
                <a:rPr lang="en-US" altLang="zh-CN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xiè xie   </a:t>
              </a:r>
              <a:r>
                <a:rPr lang="en-US" altLang="zh-CN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v.</a:t>
              </a:r>
              <a:r>
                <a:rPr lang="en-US" altLang="zh-CN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    </a:t>
              </a:r>
            </a:p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             to thank    </a:t>
              </a:r>
              <a:endParaRPr kumimoji="0" lang="en-US" altLang="zh-CN" b="1" i="0" u="none" strike="noStrike" kern="1200" cap="none" spc="0" normalizeH="0" baseline="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7" name="文本框 7"/>
            <p:cNvSpPr txBox="1"/>
            <p:nvPr/>
          </p:nvSpPr>
          <p:spPr>
            <a:xfrm>
              <a:off x="717" y="8798"/>
              <a:ext cx="4001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2.</a:t>
              </a:r>
              <a:r>
                <a:rPr lang="zh-CN" altLang="en-US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不</a:t>
              </a:r>
              <a:r>
                <a:rPr lang="en-US" altLang="zh-CN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     bù   </a:t>
              </a:r>
              <a:r>
                <a:rPr lang="en-US" altLang="zh-CN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      adv.</a:t>
              </a:r>
              <a:r>
                <a:rPr lang="en-US" altLang="zh-CN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    </a:t>
              </a:r>
            </a:p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             no, not    </a:t>
              </a:r>
              <a:endParaRPr kumimoji="0" lang="en-US" altLang="zh-CN" b="1" i="0" u="none" strike="noStrike" kern="1200" cap="none" spc="0" normalizeH="0" baseline="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3" name="文本框 7"/>
            <p:cNvSpPr txBox="1"/>
            <p:nvPr/>
          </p:nvSpPr>
          <p:spPr>
            <a:xfrm>
              <a:off x="797" y="6387"/>
              <a:ext cx="3648" cy="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New words</a:t>
              </a:r>
              <a:endParaRPr kumimoji="0" lang="en-US" i="0" u="none" strike="noStrike" kern="1200" cap="none" spc="0" normalizeH="0" baseline="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65735" y="0"/>
            <a:ext cx="12012295" cy="1459230"/>
            <a:chOff x="261" y="0"/>
            <a:chExt cx="18917" cy="2298"/>
          </a:xfrm>
        </p:grpSpPr>
        <p:sp>
          <p:nvSpPr>
            <p:cNvPr id="3" name="文本框 7"/>
            <p:cNvSpPr txBox="1"/>
            <p:nvPr/>
          </p:nvSpPr>
          <p:spPr>
            <a:xfrm>
              <a:off x="261" y="337"/>
              <a:ext cx="5669" cy="8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E3C982"/>
                      </a:gs>
                      <a:gs pos="95000">
                        <a:srgbClr val="B29054"/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复习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E3C982"/>
                      </a:gs>
                      <a:gs pos="95000">
                        <a:srgbClr val="B29054"/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--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E3C982"/>
                      </a:gs>
                      <a:gs pos="95000">
                        <a:srgbClr val="B29054"/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声母（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E3C982"/>
                      </a:gs>
                      <a:gs pos="95000">
                        <a:srgbClr val="B29054"/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14/21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E3C982"/>
                      </a:gs>
                      <a:gs pos="95000">
                        <a:srgbClr val="B29054"/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）</a:t>
              </a:r>
            </a:p>
          </p:txBody>
        </p:sp>
        <p:sp>
          <p:nvSpPr>
            <p:cNvPr id="16" name="文本框 7"/>
            <p:cNvSpPr txBox="1"/>
            <p:nvPr/>
          </p:nvSpPr>
          <p:spPr>
            <a:xfrm>
              <a:off x="374" y="1106"/>
              <a:ext cx="3577" cy="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E3C982"/>
                      </a:gs>
                      <a:gs pos="95000">
                        <a:srgbClr val="B29054"/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Review Initial 14/21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pic>
          <p:nvPicPr>
            <p:cNvPr id="5" name="图片 4" descr="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80" y="0"/>
              <a:ext cx="2298" cy="2298"/>
            </a:xfrm>
            <a:prstGeom prst="rect">
              <a:avLst/>
            </a:prstGeom>
          </p:spPr>
        </p:pic>
      </p:grpSp>
      <p:grpSp>
        <p:nvGrpSpPr>
          <p:cNvPr id="57" name="组合 56"/>
          <p:cNvGrpSpPr/>
          <p:nvPr/>
        </p:nvGrpSpPr>
        <p:grpSpPr>
          <a:xfrm>
            <a:off x="0" y="1271270"/>
            <a:ext cx="29063315" cy="5302250"/>
            <a:chOff x="0" y="2002"/>
            <a:chExt cx="45769" cy="8350"/>
          </a:xfrm>
        </p:grpSpPr>
        <p:pic>
          <p:nvPicPr>
            <p:cNvPr id="1026" name="Picture 2" descr="C:\Users\Administrator\Desktop\小红书\对外汉语战略搞钱计划\教学素材\GIF\b笔画.gif"/>
            <p:cNvPicPr>
              <a:picLocks noChangeArrowheads="1" noCrop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1" y="3354"/>
              <a:ext cx="5647" cy="564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2" descr="C:\Users\Administrator\Desktop\小红书\对外汉语战略搞钱计划\教学素材\拼音书写gif\声母gif\p.gifp"/>
            <p:cNvPicPr>
              <a:picLocks noChangeArrowheads="1" noCrop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875" y="3354"/>
              <a:ext cx="5647" cy="564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2" descr="C:\Users\Administrator\Desktop\小红书\对外汉语战略搞钱计划\教学素材\拼音书写gif\声母gif\m.gifm"/>
            <p:cNvPicPr>
              <a:picLocks noChangeArrowheads="1" noCrop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588" y="3354"/>
              <a:ext cx="5647" cy="564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Picture 2" descr="C:\Users\Administrator\Desktop\小红书\对外汉语战略搞钱计划\教学素材\拼音书写gif\声母gif\f.giff"/>
            <p:cNvPicPr>
              <a:picLocks noChangeArrowheads="1" noCrop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7258" y="3354"/>
              <a:ext cx="5647" cy="564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2" descr="C:\Users\Administrator\Desktop\小红书\对外汉语战略搞钱计划\教学素材\拼音书写gif\声母gif\d.gifd"/>
            <p:cNvPicPr>
              <a:picLocks noChangeArrowheads="1" noCrop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8627" y="3354"/>
              <a:ext cx="5647" cy="564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2" descr="C:\Users\Administrator\Desktop\小红书\对外汉语战略搞钱计划\教学素材\拼音书写gif\声母gif\t.gift"/>
            <p:cNvPicPr>
              <a:picLocks noChangeArrowheads="1" noCrop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2950" y="3354"/>
              <a:ext cx="5647" cy="564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Picture 2" descr="C:\Users\Administrator\Desktop\小红书\对外汉语战略搞钱计划\教学素材\拼音书写gif\声母gif\n.gifn"/>
            <p:cNvPicPr>
              <a:picLocks noChangeArrowheads="1" noCrop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4354" y="3354"/>
              <a:ext cx="5647" cy="564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" descr="C:\Users\Administrator\Desktop\小红书\对外汉语战略搞钱计划\教学素材\拼音书写gif\声母gif\l.gifl"/>
            <p:cNvPicPr>
              <a:picLocks noChangeArrowheads="1" noCrop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0067" y="3354"/>
              <a:ext cx="5647" cy="564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0" name="组合 29"/>
            <p:cNvGrpSpPr/>
            <p:nvPr/>
          </p:nvGrpSpPr>
          <p:grpSpPr>
            <a:xfrm>
              <a:off x="0" y="2002"/>
              <a:ext cx="17385" cy="8350"/>
              <a:chOff x="-66" y="2018"/>
              <a:chExt cx="17385" cy="8350"/>
            </a:xfrm>
          </p:grpSpPr>
          <p:pic>
            <p:nvPicPr>
              <p:cNvPr id="31" name="图片 30" descr="movie-g4aeb5e484_128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66" y="2018"/>
                <a:ext cx="5853" cy="8351"/>
              </a:xfrm>
              <a:prstGeom prst="rect">
                <a:avLst/>
              </a:prstGeom>
            </p:spPr>
          </p:pic>
          <p:pic>
            <p:nvPicPr>
              <p:cNvPr id="32" name="图片 31" descr="movie-g4aeb5e484_128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25" y="2018"/>
                <a:ext cx="5853" cy="8351"/>
              </a:xfrm>
              <a:prstGeom prst="rect">
                <a:avLst/>
              </a:prstGeom>
            </p:spPr>
          </p:pic>
          <p:pic>
            <p:nvPicPr>
              <p:cNvPr id="33" name="图片 32" descr="movie-g4aeb5e484_128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467" y="2018"/>
                <a:ext cx="5853" cy="8351"/>
              </a:xfrm>
              <a:prstGeom prst="rect">
                <a:avLst/>
              </a:prstGeom>
            </p:spPr>
          </p:pic>
        </p:grpSp>
        <p:grpSp>
          <p:nvGrpSpPr>
            <p:cNvPr id="39" name="组合 38"/>
            <p:cNvGrpSpPr/>
            <p:nvPr/>
          </p:nvGrpSpPr>
          <p:grpSpPr>
            <a:xfrm>
              <a:off x="17279" y="2002"/>
              <a:ext cx="17119" cy="8351"/>
              <a:chOff x="-66" y="2018"/>
              <a:chExt cx="17119" cy="8351"/>
            </a:xfrm>
          </p:grpSpPr>
          <p:pic>
            <p:nvPicPr>
              <p:cNvPr id="40" name="图片 39" descr="movie-g4aeb5e484_128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66" y="2018"/>
                <a:ext cx="5718" cy="8351"/>
              </a:xfrm>
              <a:prstGeom prst="rect">
                <a:avLst/>
              </a:prstGeom>
            </p:spPr>
          </p:pic>
          <p:pic>
            <p:nvPicPr>
              <p:cNvPr id="41" name="图片 40" descr="movie-g4aeb5e484_128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25" y="2018"/>
                <a:ext cx="5689" cy="8351"/>
              </a:xfrm>
              <a:prstGeom prst="rect">
                <a:avLst/>
              </a:prstGeom>
            </p:spPr>
          </p:pic>
          <p:pic>
            <p:nvPicPr>
              <p:cNvPr id="42" name="图片 41" descr="movie-g4aeb5e484_128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14" y="2018"/>
                <a:ext cx="5739" cy="8351"/>
              </a:xfrm>
              <a:prstGeom prst="rect">
                <a:avLst/>
              </a:prstGeom>
            </p:spPr>
          </p:pic>
        </p:grpSp>
        <p:pic>
          <p:nvPicPr>
            <p:cNvPr id="36" name="图片 35" descr="movie-g4aeb5e484_128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368" y="2002"/>
              <a:ext cx="5748" cy="8351"/>
            </a:xfrm>
            <a:prstGeom prst="rect">
              <a:avLst/>
            </a:prstGeom>
          </p:spPr>
        </p:pic>
        <p:pic>
          <p:nvPicPr>
            <p:cNvPr id="37" name="图片 36" descr="movie-g4aeb5e484_128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029" y="2002"/>
              <a:ext cx="5741" cy="83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.31865 -0.0219444 " pathEditMode="relative" rAng="0" ptsTypes="">
                                      <p:cBhvr>
                                        <p:cTn id="6" dur="18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00" y="-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5852" y="214290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课文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8032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511743" y="972820"/>
            <a:ext cx="7168515" cy="4372610"/>
            <a:chOff x="3902" y="3959"/>
            <a:chExt cx="8778" cy="5354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902" y="3959"/>
              <a:ext cx="8778" cy="5355"/>
            </a:xfrm>
            <a:prstGeom prst="rect">
              <a:avLst/>
            </a:prstGeom>
            <a:noFill/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5376" y="4454"/>
              <a:ext cx="5837" cy="38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9" name="椭圆形标注 8"/>
          <p:cNvSpPr/>
          <p:nvPr/>
        </p:nvSpPr>
        <p:spPr>
          <a:xfrm>
            <a:off x="8249920" y="1459230"/>
            <a:ext cx="3489325" cy="2113915"/>
          </a:xfrm>
          <a:prstGeom prst="wedgeEllipseCallout">
            <a:avLst>
              <a:gd name="adj1" fmla="val -59620"/>
              <a:gd name="adj2" fmla="val 25578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>
              <a:buClrTx/>
              <a:buSzTx/>
              <a:buFontTx/>
            </a:pPr>
            <a:r>
              <a:rPr lang="en-US" alt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bú kè qi</a:t>
            </a:r>
          </a:p>
          <a:p>
            <a:pPr algn="l">
              <a:buClrTx/>
              <a:buSzTx/>
              <a:buFontTx/>
            </a:pPr>
            <a:r>
              <a:rPr lang="en-US" alt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不客气</a:t>
            </a:r>
            <a:r>
              <a:rPr 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！</a:t>
            </a:r>
          </a:p>
          <a:p>
            <a:pPr algn="ctr"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You are welcome.</a:t>
            </a:r>
            <a:endParaRPr lang="zh-CN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3" name="椭圆形标注 22"/>
          <p:cNvSpPr/>
          <p:nvPr/>
        </p:nvSpPr>
        <p:spPr>
          <a:xfrm>
            <a:off x="443865" y="1617980"/>
            <a:ext cx="3674110" cy="1896110"/>
          </a:xfrm>
          <a:prstGeom prst="wedgeEllipseCallout">
            <a:avLst>
              <a:gd name="adj1" fmla="val 64033"/>
              <a:gd name="adj2" fmla="val 40957"/>
            </a:avLst>
          </a:prstGeom>
          <a:solidFill>
            <a:srgbClr val="FECA66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>
              <a:buClrTx/>
              <a:buSzTx/>
              <a:buFontTx/>
            </a:pPr>
            <a:r>
              <a:rPr lang="en-US" alt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xiè xie nǐ</a:t>
            </a:r>
          </a:p>
          <a:p>
            <a:pPr algn="l">
              <a:buClrTx/>
              <a:buSzTx/>
              <a:buFontTx/>
            </a:pPr>
            <a:r>
              <a:rPr lang="en-US" alt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谢谢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你</a:t>
            </a:r>
            <a:r>
              <a:rPr 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！</a:t>
            </a:r>
          </a:p>
          <a:p>
            <a:pPr algn="ctr"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Thank you.</a:t>
            </a:r>
            <a:endParaRPr lang="zh-CN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15265" y="4396105"/>
            <a:ext cx="2640330" cy="1976120"/>
            <a:chOff x="560" y="6171"/>
            <a:chExt cx="4158" cy="3112"/>
          </a:xfrm>
        </p:grpSpPr>
        <p:sp>
          <p:nvSpPr>
            <p:cNvPr id="31" name="圆角矩形 30"/>
            <p:cNvSpPr/>
            <p:nvPr/>
          </p:nvSpPr>
          <p:spPr>
            <a:xfrm>
              <a:off x="595" y="6171"/>
              <a:ext cx="4053" cy="3027"/>
            </a:xfrm>
            <a:prstGeom prst="round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560" y="6171"/>
              <a:ext cx="4123" cy="1011"/>
            </a:xfrm>
            <a:custGeom>
              <a:avLst/>
              <a:gdLst>
                <a:gd name="adj" fmla="val 16667"/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53" h="1011">
                  <a:moveTo>
                    <a:pt x="676" y="0"/>
                  </a:moveTo>
                  <a:lnTo>
                    <a:pt x="3377" y="0"/>
                  </a:lnTo>
                  <a:cubicBezTo>
                    <a:pt x="3751" y="0"/>
                    <a:pt x="4053" y="302"/>
                    <a:pt x="4053" y="676"/>
                  </a:cubicBezTo>
                  <a:lnTo>
                    <a:pt x="4053" y="842"/>
                  </a:lnTo>
                  <a:cubicBezTo>
                    <a:pt x="4053" y="936"/>
                    <a:pt x="3978" y="1011"/>
                    <a:pt x="3884" y="1011"/>
                  </a:cubicBezTo>
                  <a:lnTo>
                    <a:pt x="169" y="1011"/>
                  </a:lnTo>
                  <a:cubicBezTo>
                    <a:pt x="75" y="1011"/>
                    <a:pt x="0" y="936"/>
                    <a:pt x="0" y="842"/>
                  </a:cubicBezTo>
                  <a:lnTo>
                    <a:pt x="0" y="676"/>
                  </a:lnTo>
                  <a:cubicBezTo>
                    <a:pt x="0" y="302"/>
                    <a:pt x="302" y="0"/>
                    <a:pt x="6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文本框 7"/>
            <p:cNvSpPr txBox="1"/>
            <p:nvPr/>
          </p:nvSpPr>
          <p:spPr>
            <a:xfrm>
              <a:off x="717" y="7443"/>
              <a:ext cx="4001" cy="18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3. </a:t>
              </a:r>
              <a:r>
                <a:rPr lang="zh-CN" altLang="en-US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不客气</a:t>
              </a:r>
              <a:r>
                <a:rPr lang="en-US" altLang="zh-CN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b</a:t>
              </a:r>
              <a:r>
                <a:rPr lang="en-US" altLang="zh-CN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ú kè qi</a:t>
              </a:r>
              <a:r>
                <a:rPr lang="en-US" altLang="zh-CN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 </a:t>
              </a:r>
              <a:r>
                <a:rPr lang="en-US" altLang="zh-CN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en-US" altLang="zh-CN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  </a:t>
              </a:r>
            </a:p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           </a:t>
              </a:r>
              <a:r>
                <a:rPr lang="en-US" altLang="zh-CN" sz="1600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y</a:t>
              </a:r>
              <a:r>
                <a:rPr lang="en-US" altLang="zh-CN" sz="1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ou are welcome</a:t>
              </a:r>
            </a:p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            don’t mention it</a:t>
              </a:r>
            </a:p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  </a:t>
              </a:r>
              <a:endParaRPr kumimoji="0" lang="en-US" altLang="zh-CN" b="1" i="0" u="none" strike="noStrike" kern="1200" cap="none" spc="0" normalizeH="0" baseline="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797" y="6387"/>
              <a:ext cx="3648" cy="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New words</a:t>
              </a:r>
              <a:endParaRPr kumimoji="0" lang="en-US" i="0" u="none" strike="noStrike" kern="1200" cap="none" spc="0" normalizeH="0" baseline="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23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5852" y="214290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课文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8032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094990" y="909320"/>
            <a:ext cx="6002020" cy="4613910"/>
            <a:chOff x="4962" y="1432"/>
            <a:chExt cx="9452" cy="7266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055" y="339"/>
              <a:ext cx="7266" cy="9453"/>
            </a:xfrm>
            <a:prstGeom prst="rect">
              <a:avLst/>
            </a:prstGeom>
            <a:noFill/>
          </p:spPr>
        </p:pic>
        <p:pic>
          <p:nvPicPr>
            <p:cNvPr id="3074" name="Picture 2"/>
            <p:cNvPicPr>
              <a:picLocks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5580" y="2091"/>
              <a:ext cx="8233" cy="59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9" name="椭圆形标注 8"/>
          <p:cNvSpPr/>
          <p:nvPr/>
        </p:nvSpPr>
        <p:spPr>
          <a:xfrm>
            <a:off x="8110220" y="1640205"/>
            <a:ext cx="3103880" cy="2113915"/>
          </a:xfrm>
          <a:prstGeom prst="wedgeEllipseCallout">
            <a:avLst>
              <a:gd name="adj1" fmla="val 41407"/>
              <a:gd name="adj2" fmla="val -58050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>
              <a:buClrTx/>
              <a:buSzTx/>
              <a:buFontTx/>
            </a:pPr>
            <a:r>
              <a:rPr lang="en-US" alt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zài jiàn</a:t>
            </a:r>
          </a:p>
          <a:p>
            <a:pPr algn="l">
              <a:buClrTx/>
              <a:buSzTx/>
              <a:buFontTx/>
            </a:pPr>
            <a:r>
              <a:rPr lang="en-US" alt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再</a:t>
            </a:r>
            <a:r>
              <a:rPr lang="en-US" alt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见！</a:t>
            </a:r>
          </a:p>
          <a:p>
            <a:pPr algn="ctr"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Bye.</a:t>
            </a:r>
            <a:endParaRPr lang="zh-CN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3" name="椭圆形标注 22"/>
          <p:cNvSpPr/>
          <p:nvPr/>
        </p:nvSpPr>
        <p:spPr>
          <a:xfrm>
            <a:off x="561340" y="1640205"/>
            <a:ext cx="2991485" cy="1896110"/>
          </a:xfrm>
          <a:prstGeom prst="wedgeEllipseCallout">
            <a:avLst>
              <a:gd name="adj1" fmla="val 64033"/>
              <a:gd name="adj2" fmla="val 40957"/>
            </a:avLst>
          </a:prstGeom>
          <a:solidFill>
            <a:srgbClr val="FECA66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>
              <a:buClrTx/>
              <a:buSzTx/>
              <a:buFontTx/>
            </a:pPr>
            <a:r>
              <a:rPr lang="en-US" alt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zài jiàn</a:t>
            </a:r>
          </a:p>
          <a:p>
            <a:pPr algn="l">
              <a:buClrTx/>
              <a:buSzTx/>
              <a:buFontTx/>
            </a:pPr>
            <a:r>
              <a:rPr lang="en-US" alt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再</a:t>
            </a:r>
            <a:r>
              <a:rPr lang="en-US" alt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见！</a:t>
            </a:r>
          </a:p>
          <a:p>
            <a:pPr algn="ctr"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Good bye.</a:t>
            </a:r>
            <a:endParaRPr lang="zh-CN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15265" y="4396105"/>
            <a:ext cx="2640330" cy="1922145"/>
            <a:chOff x="560" y="6171"/>
            <a:chExt cx="4158" cy="3027"/>
          </a:xfrm>
        </p:grpSpPr>
        <p:sp>
          <p:nvSpPr>
            <p:cNvPr id="31" name="圆角矩形 30"/>
            <p:cNvSpPr/>
            <p:nvPr/>
          </p:nvSpPr>
          <p:spPr>
            <a:xfrm>
              <a:off x="595" y="6171"/>
              <a:ext cx="4053" cy="3027"/>
            </a:xfrm>
            <a:prstGeom prst="round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560" y="6171"/>
              <a:ext cx="4123" cy="1011"/>
            </a:xfrm>
            <a:custGeom>
              <a:avLst/>
              <a:gdLst>
                <a:gd name="adj" fmla="val 16667"/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53" h="1011">
                  <a:moveTo>
                    <a:pt x="676" y="0"/>
                  </a:moveTo>
                  <a:lnTo>
                    <a:pt x="3377" y="0"/>
                  </a:lnTo>
                  <a:cubicBezTo>
                    <a:pt x="3751" y="0"/>
                    <a:pt x="4053" y="302"/>
                    <a:pt x="4053" y="676"/>
                  </a:cubicBezTo>
                  <a:lnTo>
                    <a:pt x="4053" y="842"/>
                  </a:lnTo>
                  <a:cubicBezTo>
                    <a:pt x="4053" y="936"/>
                    <a:pt x="3978" y="1011"/>
                    <a:pt x="3884" y="1011"/>
                  </a:cubicBezTo>
                  <a:lnTo>
                    <a:pt x="169" y="1011"/>
                  </a:lnTo>
                  <a:cubicBezTo>
                    <a:pt x="75" y="1011"/>
                    <a:pt x="0" y="936"/>
                    <a:pt x="0" y="842"/>
                  </a:cubicBezTo>
                  <a:lnTo>
                    <a:pt x="0" y="676"/>
                  </a:lnTo>
                  <a:cubicBezTo>
                    <a:pt x="0" y="302"/>
                    <a:pt x="302" y="0"/>
                    <a:pt x="6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文本框 7"/>
            <p:cNvSpPr txBox="1"/>
            <p:nvPr/>
          </p:nvSpPr>
          <p:spPr>
            <a:xfrm>
              <a:off x="717" y="7443"/>
              <a:ext cx="400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4. </a:t>
              </a:r>
              <a:r>
                <a:rPr lang="zh-CN" altLang="en-US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再见</a:t>
              </a:r>
              <a:r>
                <a:rPr lang="en-US" altLang="zh-CN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zài jiàn   </a:t>
              </a:r>
              <a:r>
                <a:rPr lang="en-US" altLang="zh-CN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 v.</a:t>
              </a:r>
              <a:r>
                <a:rPr lang="en-US" altLang="zh-CN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  </a:t>
              </a:r>
            </a:p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          </a:t>
              </a:r>
              <a:r>
                <a:rPr lang="en-US" altLang="zh-CN" sz="1600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to see you around</a:t>
              </a:r>
              <a:endParaRPr lang="en-US" altLang="zh-CN" sz="16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           </a:t>
              </a:r>
              <a:r>
                <a:rPr lang="en-US" altLang="zh-CN" b="1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  </a:t>
              </a:r>
              <a:endParaRPr kumimoji="0" lang="en-US" altLang="zh-CN" b="1" i="0" u="none" strike="noStrike" kern="1200" cap="none" spc="0" normalizeH="0" baseline="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797" y="6387"/>
              <a:ext cx="3648" cy="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New words</a:t>
              </a:r>
              <a:endParaRPr kumimoji="0" lang="en-US" i="0" u="none" strike="noStrike" kern="1200" cap="none" spc="0" normalizeH="0" baseline="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23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5063173" y="2140585"/>
            <a:ext cx="2144395" cy="2145030"/>
            <a:chOff x="7023900" y="1357298"/>
            <a:chExt cx="2143140" cy="2143934"/>
          </a:xfrm>
        </p:grpSpPr>
        <p:sp>
          <p:nvSpPr>
            <p:cNvPr id="13" name="矩形 1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3" idx="1"/>
              <a:endCxn id="1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7"/>
          <p:cNvSpPr txBox="1"/>
          <p:nvPr/>
        </p:nvSpPr>
        <p:spPr>
          <a:xfrm>
            <a:off x="166805" y="214290"/>
            <a:ext cx="196405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汉字的笔画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335343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Strokes of Chinese Characters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86368" y="2140585"/>
            <a:ext cx="2144395" cy="2145030"/>
            <a:chOff x="7023900" y="1357298"/>
            <a:chExt cx="2143140" cy="2143934"/>
          </a:xfrm>
        </p:grpSpPr>
        <p:sp>
          <p:nvSpPr>
            <p:cNvPr id="3" name="矩形 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0"/>
              <a:endCxn id="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1"/>
              <a:endCxn id="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7440613" y="2140585"/>
            <a:ext cx="2144395" cy="2145030"/>
            <a:chOff x="7023900" y="1357298"/>
            <a:chExt cx="2143140" cy="2143934"/>
          </a:xfrm>
        </p:grpSpPr>
        <p:sp>
          <p:nvSpPr>
            <p:cNvPr id="22" name="矩形 21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22" idx="1"/>
              <a:endCxn id="22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7" name="任意多边形: 形状 3"/>
          <p:cNvSpPr/>
          <p:nvPr/>
        </p:nvSpPr>
        <p:spPr>
          <a:xfrm rot="20861666">
            <a:off x="3837940" y="2853055"/>
            <a:ext cx="547370" cy="812165"/>
          </a:xfrm>
          <a:custGeom>
            <a:avLst/>
            <a:gdLst>
              <a:gd name="connsiteX0" fmla="*/ 512860 w 547470"/>
              <a:gd name="connsiteY0" fmla="*/ 0 h 1258727"/>
              <a:gd name="connsiteX1" fmla="*/ 522652 w 547470"/>
              <a:gd name="connsiteY1" fmla="*/ 20544 h 1258727"/>
              <a:gd name="connsiteX2" fmla="*/ 547470 w 547470"/>
              <a:gd name="connsiteY2" fmla="*/ 45469 h 1258727"/>
              <a:gd name="connsiteX3" fmla="*/ 539344 w 547470"/>
              <a:gd name="connsiteY3" fmla="*/ 82720 h 1258727"/>
              <a:gd name="connsiteX4" fmla="*/ 535281 w 547470"/>
              <a:gd name="connsiteY4" fmla="*/ 101345 h 1258727"/>
              <a:gd name="connsiteX5" fmla="*/ 516778 w 547470"/>
              <a:gd name="connsiteY5" fmla="*/ 116821 h 1258727"/>
              <a:gd name="connsiteX6" fmla="*/ 498274 w 547470"/>
              <a:gd name="connsiteY6" fmla="*/ 132296 h 1258727"/>
              <a:gd name="connsiteX7" fmla="*/ 465330 w 547470"/>
              <a:gd name="connsiteY7" fmla="*/ 144622 h 1258727"/>
              <a:gd name="connsiteX8" fmla="*/ 461267 w 547470"/>
              <a:gd name="connsiteY8" fmla="*/ 163247 h 1258727"/>
              <a:gd name="connsiteX9" fmla="*/ 442763 w 547470"/>
              <a:gd name="connsiteY9" fmla="*/ 178723 h 1258727"/>
              <a:gd name="connsiteX10" fmla="*/ 420197 w 547470"/>
              <a:gd name="connsiteY10" fmla="*/ 212824 h 1258727"/>
              <a:gd name="connsiteX11" fmla="*/ 412071 w 547470"/>
              <a:gd name="connsiteY11" fmla="*/ 250075 h 1258727"/>
              <a:gd name="connsiteX12" fmla="*/ 399883 w 547470"/>
              <a:gd name="connsiteY12" fmla="*/ 305951 h 1258727"/>
              <a:gd name="connsiteX13" fmla="*/ 387694 w 547470"/>
              <a:gd name="connsiteY13" fmla="*/ 361828 h 1258727"/>
              <a:gd name="connsiteX14" fmla="*/ 357001 w 547470"/>
              <a:gd name="connsiteY14" fmla="*/ 433180 h 1258727"/>
              <a:gd name="connsiteX15" fmla="*/ 336686 w 547470"/>
              <a:gd name="connsiteY15" fmla="*/ 526307 h 1258727"/>
              <a:gd name="connsiteX16" fmla="*/ 320435 w 547470"/>
              <a:gd name="connsiteY16" fmla="*/ 600809 h 1258727"/>
              <a:gd name="connsiteX17" fmla="*/ 304183 w 547470"/>
              <a:gd name="connsiteY17" fmla="*/ 675311 h 1258727"/>
              <a:gd name="connsiteX18" fmla="*/ 287931 w 547470"/>
              <a:gd name="connsiteY18" fmla="*/ 749814 h 1258727"/>
              <a:gd name="connsiteX19" fmla="*/ 271680 w 547470"/>
              <a:gd name="connsiteY19" fmla="*/ 824316 h 1258727"/>
              <a:gd name="connsiteX20" fmla="*/ 243239 w 547470"/>
              <a:gd name="connsiteY20" fmla="*/ 954694 h 1258727"/>
              <a:gd name="connsiteX21" fmla="*/ 218862 w 547470"/>
              <a:gd name="connsiteY21" fmla="*/ 1066447 h 1258727"/>
              <a:gd name="connsiteX22" fmla="*/ 196296 w 547470"/>
              <a:gd name="connsiteY22" fmla="*/ 1100548 h 1258727"/>
              <a:gd name="connsiteX23" fmla="*/ 184107 w 547470"/>
              <a:gd name="connsiteY23" fmla="*/ 1156424 h 1258727"/>
              <a:gd name="connsiteX24" fmla="*/ 175981 w 547470"/>
              <a:gd name="connsiteY24" fmla="*/ 1193675 h 1258727"/>
              <a:gd name="connsiteX25" fmla="*/ 157478 w 547470"/>
              <a:gd name="connsiteY25" fmla="*/ 1209151 h 1258727"/>
              <a:gd name="connsiteX26" fmla="*/ 138974 w 547470"/>
              <a:gd name="connsiteY26" fmla="*/ 1224626 h 1258727"/>
              <a:gd name="connsiteX27" fmla="*/ 120470 w 547470"/>
              <a:gd name="connsiteY27" fmla="*/ 1240102 h 1258727"/>
              <a:gd name="connsiteX28" fmla="*/ 116407 w 547470"/>
              <a:gd name="connsiteY28" fmla="*/ 1258727 h 1258727"/>
              <a:gd name="connsiteX29" fmla="*/ 101967 w 547470"/>
              <a:gd name="connsiteY29" fmla="*/ 1255577 h 1258727"/>
              <a:gd name="connsiteX30" fmla="*/ 58645 w 547470"/>
              <a:gd name="connsiteY30" fmla="*/ 1246127 h 1258727"/>
              <a:gd name="connsiteX31" fmla="*/ 52330 w 547470"/>
              <a:gd name="connsiteY31" fmla="*/ 1205726 h 1258727"/>
              <a:gd name="connsiteX32" fmla="*/ 31575 w 547470"/>
              <a:gd name="connsiteY32" fmla="*/ 1162175 h 1258727"/>
              <a:gd name="connsiteX33" fmla="*/ 14882 w 547470"/>
              <a:gd name="connsiteY33" fmla="*/ 1099998 h 1258727"/>
              <a:gd name="connsiteX34" fmla="*/ 12630 w 547470"/>
              <a:gd name="connsiteY34" fmla="*/ 1040971 h 1258727"/>
              <a:gd name="connsiteX35" fmla="*/ 6316 w 547470"/>
              <a:gd name="connsiteY35" fmla="*/ 1000570 h 1258727"/>
              <a:gd name="connsiteX36" fmla="*/ 0 w 547470"/>
              <a:gd name="connsiteY36" fmla="*/ 960169 h 1258727"/>
              <a:gd name="connsiteX37" fmla="*/ 4063 w 547470"/>
              <a:gd name="connsiteY37" fmla="*/ 941544 h 1258727"/>
              <a:gd name="connsiteX38" fmla="*/ 8126 w 547470"/>
              <a:gd name="connsiteY38" fmla="*/ 922918 h 1258727"/>
              <a:gd name="connsiteX39" fmla="*/ 26630 w 547470"/>
              <a:gd name="connsiteY39" fmla="*/ 907443 h 1258727"/>
              <a:gd name="connsiteX40" fmla="*/ 34756 w 547470"/>
              <a:gd name="connsiteY40" fmla="*/ 870192 h 1258727"/>
              <a:gd name="connsiteX41" fmla="*/ 38819 w 547470"/>
              <a:gd name="connsiteY41" fmla="*/ 851567 h 1258727"/>
              <a:gd name="connsiteX42" fmla="*/ 46944 w 547470"/>
              <a:gd name="connsiteY42" fmla="*/ 814316 h 1258727"/>
              <a:gd name="connsiteX43" fmla="*/ 55070 w 547470"/>
              <a:gd name="connsiteY43" fmla="*/ 777065 h 1258727"/>
              <a:gd name="connsiteX44" fmla="*/ 77637 w 547470"/>
              <a:gd name="connsiteY44" fmla="*/ 742964 h 1258727"/>
              <a:gd name="connsiteX45" fmla="*/ 97951 w 547470"/>
              <a:gd name="connsiteY45" fmla="*/ 649836 h 1258727"/>
              <a:gd name="connsiteX46" fmla="*/ 118266 w 547470"/>
              <a:gd name="connsiteY46" fmla="*/ 556709 h 1258727"/>
              <a:gd name="connsiteX47" fmla="*/ 142643 w 547470"/>
              <a:gd name="connsiteY47" fmla="*/ 444956 h 1258727"/>
              <a:gd name="connsiteX48" fmla="*/ 171083 w 547470"/>
              <a:gd name="connsiteY48" fmla="*/ 314578 h 1258727"/>
              <a:gd name="connsiteX49" fmla="*/ 187335 w 547470"/>
              <a:gd name="connsiteY49" fmla="*/ 240076 h 1258727"/>
              <a:gd name="connsiteX50" fmla="*/ 199524 w 547470"/>
              <a:gd name="connsiteY50" fmla="*/ 184199 h 1258727"/>
              <a:gd name="connsiteX51" fmla="*/ 207650 w 547470"/>
              <a:gd name="connsiteY51" fmla="*/ 146948 h 1258727"/>
              <a:gd name="connsiteX52" fmla="*/ 215776 w 547470"/>
              <a:gd name="connsiteY52" fmla="*/ 109697 h 1258727"/>
              <a:gd name="connsiteX53" fmla="*/ 223901 w 547470"/>
              <a:gd name="connsiteY53" fmla="*/ 72446 h 1258727"/>
              <a:gd name="connsiteX54" fmla="*/ 213524 w 547470"/>
              <a:gd name="connsiteY54" fmla="*/ 50671 h 1258727"/>
              <a:gd name="connsiteX55" fmla="*/ 217587 w 547470"/>
              <a:gd name="connsiteY55" fmla="*/ 32045 h 1258727"/>
              <a:gd name="connsiteX56" fmla="*/ 203145 w 547470"/>
              <a:gd name="connsiteY56" fmla="*/ 28894 h 1258727"/>
              <a:gd name="connsiteX57" fmla="*/ 195940 w 547470"/>
              <a:gd name="connsiteY57" fmla="*/ 21657 h 1258727"/>
              <a:gd name="connsiteX58" fmla="*/ 512860 w 547470"/>
              <a:gd name="connsiteY58" fmla="*/ 0 h 1258727"/>
              <a:gd name="connsiteX0-1" fmla="*/ 512860 w 547470"/>
              <a:gd name="connsiteY0-2" fmla="*/ 0 h 1258727"/>
              <a:gd name="connsiteX1-3" fmla="*/ 522652 w 547470"/>
              <a:gd name="connsiteY1-4" fmla="*/ 20544 h 1258727"/>
              <a:gd name="connsiteX2-5" fmla="*/ 547470 w 547470"/>
              <a:gd name="connsiteY2-6" fmla="*/ 45469 h 1258727"/>
              <a:gd name="connsiteX3-7" fmla="*/ 539344 w 547470"/>
              <a:gd name="connsiteY3-8" fmla="*/ 82720 h 1258727"/>
              <a:gd name="connsiteX4-9" fmla="*/ 535281 w 547470"/>
              <a:gd name="connsiteY4-10" fmla="*/ 101345 h 1258727"/>
              <a:gd name="connsiteX5-11" fmla="*/ 516778 w 547470"/>
              <a:gd name="connsiteY5-12" fmla="*/ 116821 h 1258727"/>
              <a:gd name="connsiteX6-13" fmla="*/ 498274 w 547470"/>
              <a:gd name="connsiteY6-14" fmla="*/ 132296 h 1258727"/>
              <a:gd name="connsiteX7-15" fmla="*/ 465330 w 547470"/>
              <a:gd name="connsiteY7-16" fmla="*/ 144622 h 1258727"/>
              <a:gd name="connsiteX8-17" fmla="*/ 461267 w 547470"/>
              <a:gd name="connsiteY8-18" fmla="*/ 163247 h 1258727"/>
              <a:gd name="connsiteX9-19" fmla="*/ 442763 w 547470"/>
              <a:gd name="connsiteY9-20" fmla="*/ 178723 h 1258727"/>
              <a:gd name="connsiteX10-21" fmla="*/ 420197 w 547470"/>
              <a:gd name="connsiteY10-22" fmla="*/ 212824 h 1258727"/>
              <a:gd name="connsiteX11-23" fmla="*/ 412071 w 547470"/>
              <a:gd name="connsiteY11-24" fmla="*/ 250075 h 1258727"/>
              <a:gd name="connsiteX12-25" fmla="*/ 399883 w 547470"/>
              <a:gd name="connsiteY12-26" fmla="*/ 305951 h 1258727"/>
              <a:gd name="connsiteX13-27" fmla="*/ 387694 w 547470"/>
              <a:gd name="connsiteY13-28" fmla="*/ 361828 h 1258727"/>
              <a:gd name="connsiteX14-29" fmla="*/ 357001 w 547470"/>
              <a:gd name="connsiteY14-30" fmla="*/ 433180 h 1258727"/>
              <a:gd name="connsiteX15-31" fmla="*/ 336686 w 547470"/>
              <a:gd name="connsiteY15-32" fmla="*/ 526307 h 1258727"/>
              <a:gd name="connsiteX16-33" fmla="*/ 320435 w 547470"/>
              <a:gd name="connsiteY16-34" fmla="*/ 600809 h 1258727"/>
              <a:gd name="connsiteX17-35" fmla="*/ 304183 w 547470"/>
              <a:gd name="connsiteY17-36" fmla="*/ 675311 h 1258727"/>
              <a:gd name="connsiteX18-37" fmla="*/ 287931 w 547470"/>
              <a:gd name="connsiteY18-38" fmla="*/ 749814 h 1258727"/>
              <a:gd name="connsiteX19-39" fmla="*/ 271680 w 547470"/>
              <a:gd name="connsiteY19-40" fmla="*/ 824316 h 1258727"/>
              <a:gd name="connsiteX20-41" fmla="*/ 243239 w 547470"/>
              <a:gd name="connsiteY20-42" fmla="*/ 954694 h 1258727"/>
              <a:gd name="connsiteX21-43" fmla="*/ 218862 w 547470"/>
              <a:gd name="connsiteY21-44" fmla="*/ 1066447 h 1258727"/>
              <a:gd name="connsiteX22-45" fmla="*/ 196296 w 547470"/>
              <a:gd name="connsiteY22-46" fmla="*/ 1100548 h 1258727"/>
              <a:gd name="connsiteX23-47" fmla="*/ 184107 w 547470"/>
              <a:gd name="connsiteY23-48" fmla="*/ 1156424 h 1258727"/>
              <a:gd name="connsiteX24-49" fmla="*/ 175981 w 547470"/>
              <a:gd name="connsiteY24-50" fmla="*/ 1193675 h 1258727"/>
              <a:gd name="connsiteX25-51" fmla="*/ 157478 w 547470"/>
              <a:gd name="connsiteY25-52" fmla="*/ 1209151 h 1258727"/>
              <a:gd name="connsiteX26-53" fmla="*/ 138974 w 547470"/>
              <a:gd name="connsiteY26-54" fmla="*/ 1224626 h 1258727"/>
              <a:gd name="connsiteX27-55" fmla="*/ 120470 w 547470"/>
              <a:gd name="connsiteY27-56" fmla="*/ 1240102 h 1258727"/>
              <a:gd name="connsiteX28-57" fmla="*/ 116407 w 547470"/>
              <a:gd name="connsiteY28-58" fmla="*/ 1258727 h 1258727"/>
              <a:gd name="connsiteX29-59" fmla="*/ 101967 w 547470"/>
              <a:gd name="connsiteY29-60" fmla="*/ 1255577 h 1258727"/>
              <a:gd name="connsiteX30-61" fmla="*/ 58645 w 547470"/>
              <a:gd name="connsiteY30-62" fmla="*/ 1246127 h 1258727"/>
              <a:gd name="connsiteX31-63" fmla="*/ 52330 w 547470"/>
              <a:gd name="connsiteY31-64" fmla="*/ 1205726 h 1258727"/>
              <a:gd name="connsiteX32-65" fmla="*/ 31575 w 547470"/>
              <a:gd name="connsiteY32-66" fmla="*/ 1162175 h 1258727"/>
              <a:gd name="connsiteX33-67" fmla="*/ 14882 w 547470"/>
              <a:gd name="connsiteY33-68" fmla="*/ 1099998 h 1258727"/>
              <a:gd name="connsiteX34-69" fmla="*/ 12630 w 547470"/>
              <a:gd name="connsiteY34-70" fmla="*/ 1040971 h 1258727"/>
              <a:gd name="connsiteX35-71" fmla="*/ 6316 w 547470"/>
              <a:gd name="connsiteY35-72" fmla="*/ 1000570 h 1258727"/>
              <a:gd name="connsiteX36-73" fmla="*/ 0 w 547470"/>
              <a:gd name="connsiteY36-74" fmla="*/ 960169 h 1258727"/>
              <a:gd name="connsiteX37-75" fmla="*/ 4063 w 547470"/>
              <a:gd name="connsiteY37-76" fmla="*/ 941544 h 1258727"/>
              <a:gd name="connsiteX38-77" fmla="*/ 8126 w 547470"/>
              <a:gd name="connsiteY38-78" fmla="*/ 922918 h 1258727"/>
              <a:gd name="connsiteX39-79" fmla="*/ 26630 w 547470"/>
              <a:gd name="connsiteY39-80" fmla="*/ 907443 h 1258727"/>
              <a:gd name="connsiteX40-81" fmla="*/ 34756 w 547470"/>
              <a:gd name="connsiteY40-82" fmla="*/ 870192 h 1258727"/>
              <a:gd name="connsiteX41-83" fmla="*/ 38819 w 547470"/>
              <a:gd name="connsiteY41-84" fmla="*/ 851567 h 1258727"/>
              <a:gd name="connsiteX42-85" fmla="*/ 46944 w 547470"/>
              <a:gd name="connsiteY42-86" fmla="*/ 814316 h 1258727"/>
              <a:gd name="connsiteX43-87" fmla="*/ 55070 w 547470"/>
              <a:gd name="connsiteY43-88" fmla="*/ 777065 h 1258727"/>
              <a:gd name="connsiteX44-89" fmla="*/ 77637 w 547470"/>
              <a:gd name="connsiteY44-90" fmla="*/ 742964 h 1258727"/>
              <a:gd name="connsiteX45-91" fmla="*/ 97951 w 547470"/>
              <a:gd name="connsiteY45-92" fmla="*/ 649836 h 1258727"/>
              <a:gd name="connsiteX46-93" fmla="*/ 118266 w 547470"/>
              <a:gd name="connsiteY46-94" fmla="*/ 556709 h 1258727"/>
              <a:gd name="connsiteX47-95" fmla="*/ 142643 w 547470"/>
              <a:gd name="connsiteY47-96" fmla="*/ 444956 h 1258727"/>
              <a:gd name="connsiteX48-97" fmla="*/ 171083 w 547470"/>
              <a:gd name="connsiteY48-98" fmla="*/ 314578 h 1258727"/>
              <a:gd name="connsiteX49-99" fmla="*/ 187335 w 547470"/>
              <a:gd name="connsiteY49-100" fmla="*/ 240076 h 1258727"/>
              <a:gd name="connsiteX50-101" fmla="*/ 199524 w 547470"/>
              <a:gd name="connsiteY50-102" fmla="*/ 184199 h 1258727"/>
              <a:gd name="connsiteX51-103" fmla="*/ 207650 w 547470"/>
              <a:gd name="connsiteY51-104" fmla="*/ 146948 h 1258727"/>
              <a:gd name="connsiteX52-105" fmla="*/ 215776 w 547470"/>
              <a:gd name="connsiteY52-106" fmla="*/ 109697 h 1258727"/>
              <a:gd name="connsiteX53-107" fmla="*/ 223901 w 547470"/>
              <a:gd name="connsiteY53-108" fmla="*/ 72446 h 1258727"/>
              <a:gd name="connsiteX54-109" fmla="*/ 213524 w 547470"/>
              <a:gd name="connsiteY54-110" fmla="*/ 50671 h 1258727"/>
              <a:gd name="connsiteX55-111" fmla="*/ 217587 w 547470"/>
              <a:gd name="connsiteY55-112" fmla="*/ 32045 h 1258727"/>
              <a:gd name="connsiteX56-113" fmla="*/ 203145 w 547470"/>
              <a:gd name="connsiteY56-114" fmla="*/ 28894 h 1258727"/>
              <a:gd name="connsiteX57-115" fmla="*/ 512860 w 547470"/>
              <a:gd name="connsiteY57-116" fmla="*/ 0 h 1258727"/>
              <a:gd name="connsiteX0-117" fmla="*/ 512860 w 547470"/>
              <a:gd name="connsiteY0-118" fmla="*/ 0 h 1258727"/>
              <a:gd name="connsiteX1-119" fmla="*/ 522652 w 547470"/>
              <a:gd name="connsiteY1-120" fmla="*/ 20544 h 1258727"/>
              <a:gd name="connsiteX2-121" fmla="*/ 547470 w 547470"/>
              <a:gd name="connsiteY2-122" fmla="*/ 45469 h 1258727"/>
              <a:gd name="connsiteX3-123" fmla="*/ 539344 w 547470"/>
              <a:gd name="connsiteY3-124" fmla="*/ 82720 h 1258727"/>
              <a:gd name="connsiteX4-125" fmla="*/ 535281 w 547470"/>
              <a:gd name="connsiteY4-126" fmla="*/ 101345 h 1258727"/>
              <a:gd name="connsiteX5-127" fmla="*/ 516778 w 547470"/>
              <a:gd name="connsiteY5-128" fmla="*/ 116821 h 1258727"/>
              <a:gd name="connsiteX6-129" fmla="*/ 498274 w 547470"/>
              <a:gd name="connsiteY6-130" fmla="*/ 132296 h 1258727"/>
              <a:gd name="connsiteX7-131" fmla="*/ 465330 w 547470"/>
              <a:gd name="connsiteY7-132" fmla="*/ 144622 h 1258727"/>
              <a:gd name="connsiteX8-133" fmla="*/ 461267 w 547470"/>
              <a:gd name="connsiteY8-134" fmla="*/ 163247 h 1258727"/>
              <a:gd name="connsiteX9-135" fmla="*/ 442763 w 547470"/>
              <a:gd name="connsiteY9-136" fmla="*/ 178723 h 1258727"/>
              <a:gd name="connsiteX10-137" fmla="*/ 420197 w 547470"/>
              <a:gd name="connsiteY10-138" fmla="*/ 212824 h 1258727"/>
              <a:gd name="connsiteX11-139" fmla="*/ 412071 w 547470"/>
              <a:gd name="connsiteY11-140" fmla="*/ 250075 h 1258727"/>
              <a:gd name="connsiteX12-141" fmla="*/ 399883 w 547470"/>
              <a:gd name="connsiteY12-142" fmla="*/ 305951 h 1258727"/>
              <a:gd name="connsiteX13-143" fmla="*/ 387694 w 547470"/>
              <a:gd name="connsiteY13-144" fmla="*/ 361828 h 1258727"/>
              <a:gd name="connsiteX14-145" fmla="*/ 357001 w 547470"/>
              <a:gd name="connsiteY14-146" fmla="*/ 433180 h 1258727"/>
              <a:gd name="connsiteX15-147" fmla="*/ 336686 w 547470"/>
              <a:gd name="connsiteY15-148" fmla="*/ 526307 h 1258727"/>
              <a:gd name="connsiteX16-149" fmla="*/ 320435 w 547470"/>
              <a:gd name="connsiteY16-150" fmla="*/ 600809 h 1258727"/>
              <a:gd name="connsiteX17-151" fmla="*/ 304183 w 547470"/>
              <a:gd name="connsiteY17-152" fmla="*/ 675311 h 1258727"/>
              <a:gd name="connsiteX18-153" fmla="*/ 287931 w 547470"/>
              <a:gd name="connsiteY18-154" fmla="*/ 749814 h 1258727"/>
              <a:gd name="connsiteX19-155" fmla="*/ 271680 w 547470"/>
              <a:gd name="connsiteY19-156" fmla="*/ 824316 h 1258727"/>
              <a:gd name="connsiteX20-157" fmla="*/ 243239 w 547470"/>
              <a:gd name="connsiteY20-158" fmla="*/ 954694 h 1258727"/>
              <a:gd name="connsiteX21-159" fmla="*/ 218862 w 547470"/>
              <a:gd name="connsiteY21-160" fmla="*/ 1066447 h 1258727"/>
              <a:gd name="connsiteX22-161" fmla="*/ 196296 w 547470"/>
              <a:gd name="connsiteY22-162" fmla="*/ 1100548 h 1258727"/>
              <a:gd name="connsiteX23-163" fmla="*/ 184107 w 547470"/>
              <a:gd name="connsiteY23-164" fmla="*/ 1156424 h 1258727"/>
              <a:gd name="connsiteX24-165" fmla="*/ 175981 w 547470"/>
              <a:gd name="connsiteY24-166" fmla="*/ 1193675 h 1258727"/>
              <a:gd name="connsiteX25-167" fmla="*/ 157478 w 547470"/>
              <a:gd name="connsiteY25-168" fmla="*/ 1209151 h 1258727"/>
              <a:gd name="connsiteX26-169" fmla="*/ 138974 w 547470"/>
              <a:gd name="connsiteY26-170" fmla="*/ 1224626 h 1258727"/>
              <a:gd name="connsiteX27-171" fmla="*/ 120470 w 547470"/>
              <a:gd name="connsiteY27-172" fmla="*/ 1240102 h 1258727"/>
              <a:gd name="connsiteX28-173" fmla="*/ 116407 w 547470"/>
              <a:gd name="connsiteY28-174" fmla="*/ 1258727 h 1258727"/>
              <a:gd name="connsiteX29-175" fmla="*/ 101967 w 547470"/>
              <a:gd name="connsiteY29-176" fmla="*/ 1255577 h 1258727"/>
              <a:gd name="connsiteX30-177" fmla="*/ 58645 w 547470"/>
              <a:gd name="connsiteY30-178" fmla="*/ 1246127 h 1258727"/>
              <a:gd name="connsiteX31-179" fmla="*/ 52330 w 547470"/>
              <a:gd name="connsiteY31-180" fmla="*/ 1205726 h 1258727"/>
              <a:gd name="connsiteX32-181" fmla="*/ 31575 w 547470"/>
              <a:gd name="connsiteY32-182" fmla="*/ 1162175 h 1258727"/>
              <a:gd name="connsiteX33-183" fmla="*/ 14882 w 547470"/>
              <a:gd name="connsiteY33-184" fmla="*/ 1099998 h 1258727"/>
              <a:gd name="connsiteX34-185" fmla="*/ 12630 w 547470"/>
              <a:gd name="connsiteY34-186" fmla="*/ 1040971 h 1258727"/>
              <a:gd name="connsiteX35-187" fmla="*/ 6316 w 547470"/>
              <a:gd name="connsiteY35-188" fmla="*/ 1000570 h 1258727"/>
              <a:gd name="connsiteX36-189" fmla="*/ 0 w 547470"/>
              <a:gd name="connsiteY36-190" fmla="*/ 960169 h 1258727"/>
              <a:gd name="connsiteX37-191" fmla="*/ 4063 w 547470"/>
              <a:gd name="connsiteY37-192" fmla="*/ 941544 h 1258727"/>
              <a:gd name="connsiteX38-193" fmla="*/ 8126 w 547470"/>
              <a:gd name="connsiteY38-194" fmla="*/ 922918 h 1258727"/>
              <a:gd name="connsiteX39-195" fmla="*/ 26630 w 547470"/>
              <a:gd name="connsiteY39-196" fmla="*/ 907443 h 1258727"/>
              <a:gd name="connsiteX40-197" fmla="*/ 34756 w 547470"/>
              <a:gd name="connsiteY40-198" fmla="*/ 870192 h 1258727"/>
              <a:gd name="connsiteX41-199" fmla="*/ 38819 w 547470"/>
              <a:gd name="connsiteY41-200" fmla="*/ 851567 h 1258727"/>
              <a:gd name="connsiteX42-201" fmla="*/ 46944 w 547470"/>
              <a:gd name="connsiteY42-202" fmla="*/ 814316 h 1258727"/>
              <a:gd name="connsiteX43-203" fmla="*/ 55070 w 547470"/>
              <a:gd name="connsiteY43-204" fmla="*/ 777065 h 1258727"/>
              <a:gd name="connsiteX44-205" fmla="*/ 77637 w 547470"/>
              <a:gd name="connsiteY44-206" fmla="*/ 742964 h 1258727"/>
              <a:gd name="connsiteX45-207" fmla="*/ 97951 w 547470"/>
              <a:gd name="connsiteY45-208" fmla="*/ 649836 h 1258727"/>
              <a:gd name="connsiteX46-209" fmla="*/ 118266 w 547470"/>
              <a:gd name="connsiteY46-210" fmla="*/ 556709 h 1258727"/>
              <a:gd name="connsiteX47-211" fmla="*/ 142643 w 547470"/>
              <a:gd name="connsiteY47-212" fmla="*/ 444956 h 1258727"/>
              <a:gd name="connsiteX48-213" fmla="*/ 171083 w 547470"/>
              <a:gd name="connsiteY48-214" fmla="*/ 314578 h 1258727"/>
              <a:gd name="connsiteX49-215" fmla="*/ 187335 w 547470"/>
              <a:gd name="connsiteY49-216" fmla="*/ 240076 h 1258727"/>
              <a:gd name="connsiteX50-217" fmla="*/ 199524 w 547470"/>
              <a:gd name="connsiteY50-218" fmla="*/ 184199 h 1258727"/>
              <a:gd name="connsiteX51-219" fmla="*/ 207650 w 547470"/>
              <a:gd name="connsiteY51-220" fmla="*/ 146948 h 1258727"/>
              <a:gd name="connsiteX52-221" fmla="*/ 215776 w 547470"/>
              <a:gd name="connsiteY52-222" fmla="*/ 109697 h 1258727"/>
              <a:gd name="connsiteX53-223" fmla="*/ 223901 w 547470"/>
              <a:gd name="connsiteY53-224" fmla="*/ 72446 h 1258727"/>
              <a:gd name="connsiteX54-225" fmla="*/ 213524 w 547470"/>
              <a:gd name="connsiteY54-226" fmla="*/ 50671 h 1258727"/>
              <a:gd name="connsiteX55-227" fmla="*/ 217587 w 547470"/>
              <a:gd name="connsiteY55-228" fmla="*/ 32045 h 1258727"/>
              <a:gd name="connsiteX56-229" fmla="*/ 512860 w 547470"/>
              <a:gd name="connsiteY56-230" fmla="*/ 0 h 1258727"/>
              <a:gd name="connsiteX0-231" fmla="*/ 512860 w 547470"/>
              <a:gd name="connsiteY0-232" fmla="*/ 1355 h 1260082"/>
              <a:gd name="connsiteX1-233" fmla="*/ 522652 w 547470"/>
              <a:gd name="connsiteY1-234" fmla="*/ 21899 h 1260082"/>
              <a:gd name="connsiteX2-235" fmla="*/ 547470 w 547470"/>
              <a:gd name="connsiteY2-236" fmla="*/ 46824 h 1260082"/>
              <a:gd name="connsiteX3-237" fmla="*/ 539344 w 547470"/>
              <a:gd name="connsiteY3-238" fmla="*/ 84075 h 1260082"/>
              <a:gd name="connsiteX4-239" fmla="*/ 535281 w 547470"/>
              <a:gd name="connsiteY4-240" fmla="*/ 102700 h 1260082"/>
              <a:gd name="connsiteX5-241" fmla="*/ 516778 w 547470"/>
              <a:gd name="connsiteY5-242" fmla="*/ 118176 h 1260082"/>
              <a:gd name="connsiteX6-243" fmla="*/ 498274 w 547470"/>
              <a:gd name="connsiteY6-244" fmla="*/ 133651 h 1260082"/>
              <a:gd name="connsiteX7-245" fmla="*/ 465330 w 547470"/>
              <a:gd name="connsiteY7-246" fmla="*/ 145977 h 1260082"/>
              <a:gd name="connsiteX8-247" fmla="*/ 461267 w 547470"/>
              <a:gd name="connsiteY8-248" fmla="*/ 164602 h 1260082"/>
              <a:gd name="connsiteX9-249" fmla="*/ 442763 w 547470"/>
              <a:gd name="connsiteY9-250" fmla="*/ 180078 h 1260082"/>
              <a:gd name="connsiteX10-251" fmla="*/ 420197 w 547470"/>
              <a:gd name="connsiteY10-252" fmla="*/ 214179 h 1260082"/>
              <a:gd name="connsiteX11-253" fmla="*/ 412071 w 547470"/>
              <a:gd name="connsiteY11-254" fmla="*/ 251430 h 1260082"/>
              <a:gd name="connsiteX12-255" fmla="*/ 399883 w 547470"/>
              <a:gd name="connsiteY12-256" fmla="*/ 307306 h 1260082"/>
              <a:gd name="connsiteX13-257" fmla="*/ 387694 w 547470"/>
              <a:gd name="connsiteY13-258" fmla="*/ 363183 h 1260082"/>
              <a:gd name="connsiteX14-259" fmla="*/ 357001 w 547470"/>
              <a:gd name="connsiteY14-260" fmla="*/ 434535 h 1260082"/>
              <a:gd name="connsiteX15-261" fmla="*/ 336686 w 547470"/>
              <a:gd name="connsiteY15-262" fmla="*/ 527662 h 1260082"/>
              <a:gd name="connsiteX16-263" fmla="*/ 320435 w 547470"/>
              <a:gd name="connsiteY16-264" fmla="*/ 602164 h 1260082"/>
              <a:gd name="connsiteX17-265" fmla="*/ 304183 w 547470"/>
              <a:gd name="connsiteY17-266" fmla="*/ 676666 h 1260082"/>
              <a:gd name="connsiteX18-267" fmla="*/ 287931 w 547470"/>
              <a:gd name="connsiteY18-268" fmla="*/ 751169 h 1260082"/>
              <a:gd name="connsiteX19-269" fmla="*/ 271680 w 547470"/>
              <a:gd name="connsiteY19-270" fmla="*/ 825671 h 1260082"/>
              <a:gd name="connsiteX20-271" fmla="*/ 243239 w 547470"/>
              <a:gd name="connsiteY20-272" fmla="*/ 956049 h 1260082"/>
              <a:gd name="connsiteX21-273" fmla="*/ 218862 w 547470"/>
              <a:gd name="connsiteY21-274" fmla="*/ 1067802 h 1260082"/>
              <a:gd name="connsiteX22-275" fmla="*/ 196296 w 547470"/>
              <a:gd name="connsiteY22-276" fmla="*/ 1101903 h 1260082"/>
              <a:gd name="connsiteX23-277" fmla="*/ 184107 w 547470"/>
              <a:gd name="connsiteY23-278" fmla="*/ 1157779 h 1260082"/>
              <a:gd name="connsiteX24-279" fmla="*/ 175981 w 547470"/>
              <a:gd name="connsiteY24-280" fmla="*/ 1195030 h 1260082"/>
              <a:gd name="connsiteX25-281" fmla="*/ 157478 w 547470"/>
              <a:gd name="connsiteY25-282" fmla="*/ 1210506 h 1260082"/>
              <a:gd name="connsiteX26-283" fmla="*/ 138974 w 547470"/>
              <a:gd name="connsiteY26-284" fmla="*/ 1225981 h 1260082"/>
              <a:gd name="connsiteX27-285" fmla="*/ 120470 w 547470"/>
              <a:gd name="connsiteY27-286" fmla="*/ 1241457 h 1260082"/>
              <a:gd name="connsiteX28-287" fmla="*/ 116407 w 547470"/>
              <a:gd name="connsiteY28-288" fmla="*/ 1260082 h 1260082"/>
              <a:gd name="connsiteX29-289" fmla="*/ 101967 w 547470"/>
              <a:gd name="connsiteY29-290" fmla="*/ 1256932 h 1260082"/>
              <a:gd name="connsiteX30-291" fmla="*/ 58645 w 547470"/>
              <a:gd name="connsiteY30-292" fmla="*/ 1247482 h 1260082"/>
              <a:gd name="connsiteX31-293" fmla="*/ 52330 w 547470"/>
              <a:gd name="connsiteY31-294" fmla="*/ 1207081 h 1260082"/>
              <a:gd name="connsiteX32-295" fmla="*/ 31575 w 547470"/>
              <a:gd name="connsiteY32-296" fmla="*/ 1163530 h 1260082"/>
              <a:gd name="connsiteX33-297" fmla="*/ 14882 w 547470"/>
              <a:gd name="connsiteY33-298" fmla="*/ 1101353 h 1260082"/>
              <a:gd name="connsiteX34-299" fmla="*/ 12630 w 547470"/>
              <a:gd name="connsiteY34-300" fmla="*/ 1042326 h 1260082"/>
              <a:gd name="connsiteX35-301" fmla="*/ 6316 w 547470"/>
              <a:gd name="connsiteY35-302" fmla="*/ 1001925 h 1260082"/>
              <a:gd name="connsiteX36-303" fmla="*/ 0 w 547470"/>
              <a:gd name="connsiteY36-304" fmla="*/ 961524 h 1260082"/>
              <a:gd name="connsiteX37-305" fmla="*/ 4063 w 547470"/>
              <a:gd name="connsiteY37-306" fmla="*/ 942899 h 1260082"/>
              <a:gd name="connsiteX38-307" fmla="*/ 8126 w 547470"/>
              <a:gd name="connsiteY38-308" fmla="*/ 924273 h 1260082"/>
              <a:gd name="connsiteX39-309" fmla="*/ 26630 w 547470"/>
              <a:gd name="connsiteY39-310" fmla="*/ 908798 h 1260082"/>
              <a:gd name="connsiteX40-311" fmla="*/ 34756 w 547470"/>
              <a:gd name="connsiteY40-312" fmla="*/ 871547 h 1260082"/>
              <a:gd name="connsiteX41-313" fmla="*/ 38819 w 547470"/>
              <a:gd name="connsiteY41-314" fmla="*/ 852922 h 1260082"/>
              <a:gd name="connsiteX42-315" fmla="*/ 46944 w 547470"/>
              <a:gd name="connsiteY42-316" fmla="*/ 815671 h 1260082"/>
              <a:gd name="connsiteX43-317" fmla="*/ 55070 w 547470"/>
              <a:gd name="connsiteY43-318" fmla="*/ 778420 h 1260082"/>
              <a:gd name="connsiteX44-319" fmla="*/ 77637 w 547470"/>
              <a:gd name="connsiteY44-320" fmla="*/ 744319 h 1260082"/>
              <a:gd name="connsiteX45-321" fmla="*/ 97951 w 547470"/>
              <a:gd name="connsiteY45-322" fmla="*/ 651191 h 1260082"/>
              <a:gd name="connsiteX46-323" fmla="*/ 118266 w 547470"/>
              <a:gd name="connsiteY46-324" fmla="*/ 558064 h 1260082"/>
              <a:gd name="connsiteX47-325" fmla="*/ 142643 w 547470"/>
              <a:gd name="connsiteY47-326" fmla="*/ 446311 h 1260082"/>
              <a:gd name="connsiteX48-327" fmla="*/ 171083 w 547470"/>
              <a:gd name="connsiteY48-328" fmla="*/ 315933 h 1260082"/>
              <a:gd name="connsiteX49-329" fmla="*/ 187335 w 547470"/>
              <a:gd name="connsiteY49-330" fmla="*/ 241431 h 1260082"/>
              <a:gd name="connsiteX50-331" fmla="*/ 199524 w 547470"/>
              <a:gd name="connsiteY50-332" fmla="*/ 185554 h 1260082"/>
              <a:gd name="connsiteX51-333" fmla="*/ 207650 w 547470"/>
              <a:gd name="connsiteY51-334" fmla="*/ 148303 h 1260082"/>
              <a:gd name="connsiteX52-335" fmla="*/ 215776 w 547470"/>
              <a:gd name="connsiteY52-336" fmla="*/ 111052 h 1260082"/>
              <a:gd name="connsiteX53-337" fmla="*/ 223901 w 547470"/>
              <a:gd name="connsiteY53-338" fmla="*/ 73801 h 1260082"/>
              <a:gd name="connsiteX54-339" fmla="*/ 213524 w 547470"/>
              <a:gd name="connsiteY54-340" fmla="*/ 52026 h 1260082"/>
              <a:gd name="connsiteX55-341" fmla="*/ 185329 w 547470"/>
              <a:gd name="connsiteY55-342" fmla="*/ 0 h 1260082"/>
              <a:gd name="connsiteX56-343" fmla="*/ 512860 w 547470"/>
              <a:gd name="connsiteY56-344" fmla="*/ 1355 h 1260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</a:cxnLst>
            <a:rect l="l" t="t" r="r" b="b"/>
            <a:pathLst>
              <a:path w="547470" h="1260082">
                <a:moveTo>
                  <a:pt x="512860" y="1355"/>
                </a:moveTo>
                <a:lnTo>
                  <a:pt x="522652" y="21899"/>
                </a:lnTo>
                <a:lnTo>
                  <a:pt x="547470" y="46824"/>
                </a:lnTo>
                <a:lnTo>
                  <a:pt x="539344" y="84075"/>
                </a:lnTo>
                <a:lnTo>
                  <a:pt x="535281" y="102700"/>
                </a:lnTo>
                <a:lnTo>
                  <a:pt x="516778" y="118176"/>
                </a:lnTo>
                <a:lnTo>
                  <a:pt x="498274" y="133651"/>
                </a:lnTo>
                <a:lnTo>
                  <a:pt x="465330" y="145977"/>
                </a:lnTo>
                <a:lnTo>
                  <a:pt x="461267" y="164602"/>
                </a:lnTo>
                <a:lnTo>
                  <a:pt x="442763" y="180078"/>
                </a:lnTo>
                <a:lnTo>
                  <a:pt x="420197" y="214179"/>
                </a:lnTo>
                <a:lnTo>
                  <a:pt x="412071" y="251430"/>
                </a:lnTo>
                <a:lnTo>
                  <a:pt x="399883" y="307306"/>
                </a:lnTo>
                <a:lnTo>
                  <a:pt x="387694" y="363183"/>
                </a:lnTo>
                <a:lnTo>
                  <a:pt x="357001" y="434535"/>
                </a:lnTo>
                <a:lnTo>
                  <a:pt x="336686" y="527662"/>
                </a:lnTo>
                <a:lnTo>
                  <a:pt x="320435" y="602164"/>
                </a:lnTo>
                <a:lnTo>
                  <a:pt x="304183" y="676666"/>
                </a:lnTo>
                <a:lnTo>
                  <a:pt x="287931" y="751169"/>
                </a:lnTo>
                <a:lnTo>
                  <a:pt x="271680" y="825671"/>
                </a:lnTo>
                <a:lnTo>
                  <a:pt x="243239" y="956049"/>
                </a:lnTo>
                <a:lnTo>
                  <a:pt x="218862" y="1067802"/>
                </a:lnTo>
                <a:lnTo>
                  <a:pt x="196296" y="1101903"/>
                </a:lnTo>
                <a:lnTo>
                  <a:pt x="184107" y="1157779"/>
                </a:lnTo>
                <a:lnTo>
                  <a:pt x="175981" y="1195030"/>
                </a:lnTo>
                <a:lnTo>
                  <a:pt x="157478" y="1210506"/>
                </a:lnTo>
                <a:lnTo>
                  <a:pt x="138974" y="1225981"/>
                </a:lnTo>
                <a:lnTo>
                  <a:pt x="120470" y="1241457"/>
                </a:lnTo>
                <a:lnTo>
                  <a:pt x="116407" y="1260082"/>
                </a:lnTo>
                <a:lnTo>
                  <a:pt x="101967" y="1256932"/>
                </a:lnTo>
                <a:lnTo>
                  <a:pt x="58645" y="1247482"/>
                </a:lnTo>
                <a:lnTo>
                  <a:pt x="52330" y="1207081"/>
                </a:lnTo>
                <a:lnTo>
                  <a:pt x="31575" y="1163530"/>
                </a:lnTo>
                <a:lnTo>
                  <a:pt x="14882" y="1101353"/>
                </a:lnTo>
                <a:cubicBezTo>
                  <a:pt x="14131" y="1081677"/>
                  <a:pt x="13381" y="1062002"/>
                  <a:pt x="12630" y="1042326"/>
                </a:cubicBezTo>
                <a:lnTo>
                  <a:pt x="6316" y="1001925"/>
                </a:lnTo>
                <a:lnTo>
                  <a:pt x="0" y="961524"/>
                </a:lnTo>
                <a:lnTo>
                  <a:pt x="4063" y="942899"/>
                </a:lnTo>
                <a:lnTo>
                  <a:pt x="8126" y="924273"/>
                </a:lnTo>
                <a:lnTo>
                  <a:pt x="26630" y="908798"/>
                </a:lnTo>
                <a:lnTo>
                  <a:pt x="34756" y="871547"/>
                </a:lnTo>
                <a:lnTo>
                  <a:pt x="38819" y="852922"/>
                </a:lnTo>
                <a:lnTo>
                  <a:pt x="46944" y="815671"/>
                </a:lnTo>
                <a:lnTo>
                  <a:pt x="55070" y="778420"/>
                </a:lnTo>
                <a:lnTo>
                  <a:pt x="77637" y="744319"/>
                </a:lnTo>
                <a:lnTo>
                  <a:pt x="97951" y="651191"/>
                </a:lnTo>
                <a:lnTo>
                  <a:pt x="118266" y="558064"/>
                </a:lnTo>
                <a:lnTo>
                  <a:pt x="142643" y="446311"/>
                </a:lnTo>
                <a:lnTo>
                  <a:pt x="171083" y="315933"/>
                </a:lnTo>
                <a:lnTo>
                  <a:pt x="187335" y="241431"/>
                </a:lnTo>
                <a:lnTo>
                  <a:pt x="199524" y="185554"/>
                </a:lnTo>
                <a:lnTo>
                  <a:pt x="207650" y="148303"/>
                </a:lnTo>
                <a:lnTo>
                  <a:pt x="215776" y="111052"/>
                </a:lnTo>
                <a:lnTo>
                  <a:pt x="223901" y="73801"/>
                </a:lnTo>
                <a:lnTo>
                  <a:pt x="213524" y="52026"/>
                </a:lnTo>
                <a:lnTo>
                  <a:pt x="185329" y="0"/>
                </a:lnTo>
                <a:lnTo>
                  <a:pt x="512860" y="135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任意多边形: 形状 4"/>
          <p:cNvSpPr/>
          <p:nvPr/>
        </p:nvSpPr>
        <p:spPr>
          <a:xfrm rot="20861666">
            <a:off x="3042920" y="2740660"/>
            <a:ext cx="1209040" cy="220345"/>
          </a:xfrm>
          <a:custGeom>
            <a:avLst/>
            <a:gdLst>
              <a:gd name="connsiteX0" fmla="*/ 925132 w 1153147"/>
              <a:gd name="connsiteY0" fmla="*/ 0 h 228594"/>
              <a:gd name="connsiteX1" fmla="*/ 954013 w 1153147"/>
              <a:gd name="connsiteY1" fmla="*/ 6300 h 228594"/>
              <a:gd name="connsiteX2" fmla="*/ 968454 w 1153147"/>
              <a:gd name="connsiteY2" fmla="*/ 9451 h 228594"/>
              <a:gd name="connsiteX3" fmla="*/ 993272 w 1153147"/>
              <a:gd name="connsiteY3" fmla="*/ 34376 h 228594"/>
              <a:gd name="connsiteX4" fmla="*/ 1018091 w 1153147"/>
              <a:gd name="connsiteY4" fmla="*/ 59302 h 228594"/>
              <a:gd name="connsiteX5" fmla="*/ 1057349 w 1153147"/>
              <a:gd name="connsiteY5" fmla="*/ 87378 h 228594"/>
              <a:gd name="connsiteX6" fmla="*/ 1106986 w 1153147"/>
              <a:gd name="connsiteY6" fmla="*/ 137229 h 228594"/>
              <a:gd name="connsiteX7" fmla="*/ 1131805 w 1153147"/>
              <a:gd name="connsiteY7" fmla="*/ 162154 h 228594"/>
              <a:gd name="connsiteX8" fmla="*/ 1142183 w 1153147"/>
              <a:gd name="connsiteY8" fmla="*/ 183930 h 228594"/>
              <a:gd name="connsiteX9" fmla="*/ 1152560 w 1153147"/>
              <a:gd name="connsiteY9" fmla="*/ 205705 h 228594"/>
              <a:gd name="connsiteX10" fmla="*/ 1153147 w 1153147"/>
              <a:gd name="connsiteY10" fmla="*/ 206937 h 228594"/>
              <a:gd name="connsiteX11" fmla="*/ 836227 w 1153147"/>
              <a:gd name="connsiteY11" fmla="*/ 228594 h 228594"/>
              <a:gd name="connsiteX12" fmla="*/ 818614 w 1153147"/>
              <a:gd name="connsiteY12" fmla="*/ 210906 h 228594"/>
              <a:gd name="connsiteX13" fmla="*/ 771229 w 1153147"/>
              <a:gd name="connsiteY13" fmla="*/ 220081 h 228594"/>
              <a:gd name="connsiteX14" fmla="*/ 727907 w 1153147"/>
              <a:gd name="connsiteY14" fmla="*/ 210631 h 228594"/>
              <a:gd name="connsiteX15" fmla="*/ 670144 w 1153147"/>
              <a:gd name="connsiteY15" fmla="*/ 198031 h 228594"/>
              <a:gd name="connsiteX16" fmla="*/ 608319 w 1153147"/>
              <a:gd name="connsiteY16" fmla="*/ 204057 h 228594"/>
              <a:gd name="connsiteX17" fmla="*/ 532053 w 1153147"/>
              <a:gd name="connsiteY17" fmla="*/ 206931 h 228594"/>
              <a:gd name="connsiteX18" fmla="*/ 441346 w 1153147"/>
              <a:gd name="connsiteY18" fmla="*/ 206657 h 228594"/>
              <a:gd name="connsiteX19" fmla="*/ 336198 w 1153147"/>
              <a:gd name="connsiteY19" fmla="*/ 203232 h 228594"/>
              <a:gd name="connsiteX20" fmla="*/ 231050 w 1153147"/>
              <a:gd name="connsiteY20" fmla="*/ 199808 h 228594"/>
              <a:gd name="connsiteX21" fmla="*/ 115525 w 1153147"/>
              <a:gd name="connsiteY21" fmla="*/ 174607 h 228594"/>
              <a:gd name="connsiteX22" fmla="*/ 0 w 1153147"/>
              <a:gd name="connsiteY22" fmla="*/ 149407 h 228594"/>
              <a:gd name="connsiteX23" fmla="*/ 28440 w 1153147"/>
              <a:gd name="connsiteY23" fmla="*/ 19029 h 228594"/>
              <a:gd name="connsiteX24" fmla="*/ 61385 w 1153147"/>
              <a:gd name="connsiteY24" fmla="*/ 6703 h 228594"/>
              <a:gd name="connsiteX25" fmla="*/ 90266 w 1153147"/>
              <a:gd name="connsiteY25" fmla="*/ 13003 h 228594"/>
              <a:gd name="connsiteX26" fmla="*/ 148028 w 1153147"/>
              <a:gd name="connsiteY26" fmla="*/ 25603 h 228594"/>
              <a:gd name="connsiteX27" fmla="*/ 191351 w 1153147"/>
              <a:gd name="connsiteY27" fmla="*/ 35053 h 228594"/>
              <a:gd name="connsiteX28" fmla="*/ 253176 w 1153147"/>
              <a:gd name="connsiteY28" fmla="*/ 29028 h 228594"/>
              <a:gd name="connsiteX29" fmla="*/ 325379 w 1153147"/>
              <a:gd name="connsiteY29" fmla="*/ 44779 h 228594"/>
              <a:gd name="connsiteX30" fmla="*/ 401645 w 1153147"/>
              <a:gd name="connsiteY30" fmla="*/ 41903 h 228594"/>
              <a:gd name="connsiteX31" fmla="*/ 492353 w 1153147"/>
              <a:gd name="connsiteY31" fmla="*/ 42178 h 228594"/>
              <a:gd name="connsiteX32" fmla="*/ 568619 w 1153147"/>
              <a:gd name="connsiteY32" fmla="*/ 39302 h 228594"/>
              <a:gd name="connsiteX33" fmla="*/ 626382 w 1153147"/>
              <a:gd name="connsiteY33" fmla="*/ 51902 h 228594"/>
              <a:gd name="connsiteX34" fmla="*/ 688207 w 1153147"/>
              <a:gd name="connsiteY34" fmla="*/ 45878 h 228594"/>
              <a:gd name="connsiteX35" fmla="*/ 750033 w 1153147"/>
              <a:gd name="connsiteY35" fmla="*/ 39852 h 228594"/>
              <a:gd name="connsiteX36" fmla="*/ 793355 w 1153147"/>
              <a:gd name="connsiteY36" fmla="*/ 49302 h 228594"/>
              <a:gd name="connsiteX37" fmla="*/ 826299 w 1153147"/>
              <a:gd name="connsiteY37" fmla="*/ 36977 h 228594"/>
              <a:gd name="connsiteX38" fmla="*/ 859244 w 1153147"/>
              <a:gd name="connsiteY38" fmla="*/ 24651 h 228594"/>
              <a:gd name="connsiteX39" fmla="*/ 873684 w 1153147"/>
              <a:gd name="connsiteY39" fmla="*/ 27801 h 228594"/>
              <a:gd name="connsiteX40" fmla="*/ 892187 w 1153147"/>
              <a:gd name="connsiteY40" fmla="*/ 12326 h 228594"/>
              <a:gd name="connsiteX41" fmla="*/ 925132 w 1153147"/>
              <a:gd name="connsiteY41" fmla="*/ 0 h 228594"/>
              <a:gd name="connsiteX0-1" fmla="*/ 925132 w 1153147"/>
              <a:gd name="connsiteY0-2" fmla="*/ 0 h 241633"/>
              <a:gd name="connsiteX1-3" fmla="*/ 954013 w 1153147"/>
              <a:gd name="connsiteY1-4" fmla="*/ 6300 h 241633"/>
              <a:gd name="connsiteX2-5" fmla="*/ 968454 w 1153147"/>
              <a:gd name="connsiteY2-6" fmla="*/ 9451 h 241633"/>
              <a:gd name="connsiteX3-7" fmla="*/ 993272 w 1153147"/>
              <a:gd name="connsiteY3-8" fmla="*/ 34376 h 241633"/>
              <a:gd name="connsiteX4-9" fmla="*/ 1018091 w 1153147"/>
              <a:gd name="connsiteY4-10" fmla="*/ 59302 h 241633"/>
              <a:gd name="connsiteX5-11" fmla="*/ 1057349 w 1153147"/>
              <a:gd name="connsiteY5-12" fmla="*/ 87378 h 241633"/>
              <a:gd name="connsiteX6-13" fmla="*/ 1106986 w 1153147"/>
              <a:gd name="connsiteY6-14" fmla="*/ 137229 h 241633"/>
              <a:gd name="connsiteX7-15" fmla="*/ 1131805 w 1153147"/>
              <a:gd name="connsiteY7-16" fmla="*/ 162154 h 241633"/>
              <a:gd name="connsiteX8-17" fmla="*/ 1142183 w 1153147"/>
              <a:gd name="connsiteY8-18" fmla="*/ 183930 h 241633"/>
              <a:gd name="connsiteX9-19" fmla="*/ 1152560 w 1153147"/>
              <a:gd name="connsiteY9-20" fmla="*/ 205705 h 241633"/>
              <a:gd name="connsiteX10-21" fmla="*/ 1153147 w 1153147"/>
              <a:gd name="connsiteY10-22" fmla="*/ 206937 h 241633"/>
              <a:gd name="connsiteX11-23" fmla="*/ 859746 w 1153147"/>
              <a:gd name="connsiteY11-24" fmla="*/ 241633 h 241633"/>
              <a:gd name="connsiteX12-25" fmla="*/ 818614 w 1153147"/>
              <a:gd name="connsiteY12-26" fmla="*/ 210906 h 241633"/>
              <a:gd name="connsiteX13-27" fmla="*/ 771229 w 1153147"/>
              <a:gd name="connsiteY13-28" fmla="*/ 220081 h 241633"/>
              <a:gd name="connsiteX14-29" fmla="*/ 727907 w 1153147"/>
              <a:gd name="connsiteY14-30" fmla="*/ 210631 h 241633"/>
              <a:gd name="connsiteX15-31" fmla="*/ 670144 w 1153147"/>
              <a:gd name="connsiteY15-32" fmla="*/ 198031 h 241633"/>
              <a:gd name="connsiteX16-33" fmla="*/ 608319 w 1153147"/>
              <a:gd name="connsiteY16-34" fmla="*/ 204057 h 241633"/>
              <a:gd name="connsiteX17-35" fmla="*/ 532053 w 1153147"/>
              <a:gd name="connsiteY17-36" fmla="*/ 206931 h 241633"/>
              <a:gd name="connsiteX18-37" fmla="*/ 441346 w 1153147"/>
              <a:gd name="connsiteY18-38" fmla="*/ 206657 h 241633"/>
              <a:gd name="connsiteX19-39" fmla="*/ 336198 w 1153147"/>
              <a:gd name="connsiteY19-40" fmla="*/ 203232 h 241633"/>
              <a:gd name="connsiteX20-41" fmla="*/ 231050 w 1153147"/>
              <a:gd name="connsiteY20-42" fmla="*/ 199808 h 241633"/>
              <a:gd name="connsiteX21-43" fmla="*/ 115525 w 1153147"/>
              <a:gd name="connsiteY21-44" fmla="*/ 174607 h 241633"/>
              <a:gd name="connsiteX22-45" fmla="*/ 0 w 1153147"/>
              <a:gd name="connsiteY22-46" fmla="*/ 149407 h 241633"/>
              <a:gd name="connsiteX23-47" fmla="*/ 28440 w 1153147"/>
              <a:gd name="connsiteY23-48" fmla="*/ 19029 h 241633"/>
              <a:gd name="connsiteX24-49" fmla="*/ 61385 w 1153147"/>
              <a:gd name="connsiteY24-50" fmla="*/ 6703 h 241633"/>
              <a:gd name="connsiteX25-51" fmla="*/ 90266 w 1153147"/>
              <a:gd name="connsiteY25-52" fmla="*/ 13003 h 241633"/>
              <a:gd name="connsiteX26-53" fmla="*/ 148028 w 1153147"/>
              <a:gd name="connsiteY26-54" fmla="*/ 25603 h 241633"/>
              <a:gd name="connsiteX27-55" fmla="*/ 191351 w 1153147"/>
              <a:gd name="connsiteY27-56" fmla="*/ 35053 h 241633"/>
              <a:gd name="connsiteX28-57" fmla="*/ 253176 w 1153147"/>
              <a:gd name="connsiteY28-58" fmla="*/ 29028 h 241633"/>
              <a:gd name="connsiteX29-59" fmla="*/ 325379 w 1153147"/>
              <a:gd name="connsiteY29-60" fmla="*/ 44779 h 241633"/>
              <a:gd name="connsiteX30-61" fmla="*/ 401645 w 1153147"/>
              <a:gd name="connsiteY30-62" fmla="*/ 41903 h 241633"/>
              <a:gd name="connsiteX31-63" fmla="*/ 492353 w 1153147"/>
              <a:gd name="connsiteY31-64" fmla="*/ 42178 h 241633"/>
              <a:gd name="connsiteX32-65" fmla="*/ 568619 w 1153147"/>
              <a:gd name="connsiteY32-66" fmla="*/ 39302 h 241633"/>
              <a:gd name="connsiteX33-67" fmla="*/ 626382 w 1153147"/>
              <a:gd name="connsiteY33-68" fmla="*/ 51902 h 241633"/>
              <a:gd name="connsiteX34-69" fmla="*/ 688207 w 1153147"/>
              <a:gd name="connsiteY34-70" fmla="*/ 45878 h 241633"/>
              <a:gd name="connsiteX35-71" fmla="*/ 750033 w 1153147"/>
              <a:gd name="connsiteY35-72" fmla="*/ 39852 h 241633"/>
              <a:gd name="connsiteX36-73" fmla="*/ 793355 w 1153147"/>
              <a:gd name="connsiteY36-74" fmla="*/ 49302 h 241633"/>
              <a:gd name="connsiteX37-75" fmla="*/ 826299 w 1153147"/>
              <a:gd name="connsiteY37-76" fmla="*/ 36977 h 241633"/>
              <a:gd name="connsiteX38-77" fmla="*/ 859244 w 1153147"/>
              <a:gd name="connsiteY38-78" fmla="*/ 24651 h 241633"/>
              <a:gd name="connsiteX39-79" fmla="*/ 873684 w 1153147"/>
              <a:gd name="connsiteY39-80" fmla="*/ 27801 h 241633"/>
              <a:gd name="connsiteX40-81" fmla="*/ 892187 w 1153147"/>
              <a:gd name="connsiteY40-82" fmla="*/ 12326 h 241633"/>
              <a:gd name="connsiteX41-83" fmla="*/ 925132 w 1153147"/>
              <a:gd name="connsiteY41-84" fmla="*/ 0 h 241633"/>
              <a:gd name="connsiteX0-85" fmla="*/ 925132 w 1153147"/>
              <a:gd name="connsiteY0-86" fmla="*/ 0 h 220081"/>
              <a:gd name="connsiteX1-87" fmla="*/ 954013 w 1153147"/>
              <a:gd name="connsiteY1-88" fmla="*/ 6300 h 220081"/>
              <a:gd name="connsiteX2-89" fmla="*/ 968454 w 1153147"/>
              <a:gd name="connsiteY2-90" fmla="*/ 9451 h 220081"/>
              <a:gd name="connsiteX3-91" fmla="*/ 993272 w 1153147"/>
              <a:gd name="connsiteY3-92" fmla="*/ 34376 h 220081"/>
              <a:gd name="connsiteX4-93" fmla="*/ 1018091 w 1153147"/>
              <a:gd name="connsiteY4-94" fmla="*/ 59302 h 220081"/>
              <a:gd name="connsiteX5-95" fmla="*/ 1057349 w 1153147"/>
              <a:gd name="connsiteY5-96" fmla="*/ 87378 h 220081"/>
              <a:gd name="connsiteX6-97" fmla="*/ 1106986 w 1153147"/>
              <a:gd name="connsiteY6-98" fmla="*/ 137229 h 220081"/>
              <a:gd name="connsiteX7-99" fmla="*/ 1131805 w 1153147"/>
              <a:gd name="connsiteY7-100" fmla="*/ 162154 h 220081"/>
              <a:gd name="connsiteX8-101" fmla="*/ 1142183 w 1153147"/>
              <a:gd name="connsiteY8-102" fmla="*/ 183930 h 220081"/>
              <a:gd name="connsiteX9-103" fmla="*/ 1152560 w 1153147"/>
              <a:gd name="connsiteY9-104" fmla="*/ 205705 h 220081"/>
              <a:gd name="connsiteX10-105" fmla="*/ 1153147 w 1153147"/>
              <a:gd name="connsiteY10-106" fmla="*/ 206937 h 220081"/>
              <a:gd name="connsiteX11-107" fmla="*/ 818614 w 1153147"/>
              <a:gd name="connsiteY11-108" fmla="*/ 210906 h 220081"/>
              <a:gd name="connsiteX12-109" fmla="*/ 771229 w 1153147"/>
              <a:gd name="connsiteY12-110" fmla="*/ 220081 h 220081"/>
              <a:gd name="connsiteX13-111" fmla="*/ 727907 w 1153147"/>
              <a:gd name="connsiteY13-112" fmla="*/ 210631 h 220081"/>
              <a:gd name="connsiteX14-113" fmla="*/ 670144 w 1153147"/>
              <a:gd name="connsiteY14-114" fmla="*/ 198031 h 220081"/>
              <a:gd name="connsiteX15-115" fmla="*/ 608319 w 1153147"/>
              <a:gd name="connsiteY15-116" fmla="*/ 204057 h 220081"/>
              <a:gd name="connsiteX16-117" fmla="*/ 532053 w 1153147"/>
              <a:gd name="connsiteY16-118" fmla="*/ 206931 h 220081"/>
              <a:gd name="connsiteX17-119" fmla="*/ 441346 w 1153147"/>
              <a:gd name="connsiteY17-120" fmla="*/ 206657 h 220081"/>
              <a:gd name="connsiteX18-121" fmla="*/ 336198 w 1153147"/>
              <a:gd name="connsiteY18-122" fmla="*/ 203232 h 220081"/>
              <a:gd name="connsiteX19-123" fmla="*/ 231050 w 1153147"/>
              <a:gd name="connsiteY19-124" fmla="*/ 199808 h 220081"/>
              <a:gd name="connsiteX20-125" fmla="*/ 115525 w 1153147"/>
              <a:gd name="connsiteY20-126" fmla="*/ 174607 h 220081"/>
              <a:gd name="connsiteX21-127" fmla="*/ 0 w 1153147"/>
              <a:gd name="connsiteY21-128" fmla="*/ 149407 h 220081"/>
              <a:gd name="connsiteX22-129" fmla="*/ 28440 w 1153147"/>
              <a:gd name="connsiteY22-130" fmla="*/ 19029 h 220081"/>
              <a:gd name="connsiteX23-131" fmla="*/ 61385 w 1153147"/>
              <a:gd name="connsiteY23-132" fmla="*/ 6703 h 220081"/>
              <a:gd name="connsiteX24-133" fmla="*/ 90266 w 1153147"/>
              <a:gd name="connsiteY24-134" fmla="*/ 13003 h 220081"/>
              <a:gd name="connsiteX25-135" fmla="*/ 148028 w 1153147"/>
              <a:gd name="connsiteY25-136" fmla="*/ 25603 h 220081"/>
              <a:gd name="connsiteX26-137" fmla="*/ 191351 w 1153147"/>
              <a:gd name="connsiteY26-138" fmla="*/ 35053 h 220081"/>
              <a:gd name="connsiteX27-139" fmla="*/ 253176 w 1153147"/>
              <a:gd name="connsiteY27-140" fmla="*/ 29028 h 220081"/>
              <a:gd name="connsiteX28-141" fmla="*/ 325379 w 1153147"/>
              <a:gd name="connsiteY28-142" fmla="*/ 44779 h 220081"/>
              <a:gd name="connsiteX29-143" fmla="*/ 401645 w 1153147"/>
              <a:gd name="connsiteY29-144" fmla="*/ 41903 h 220081"/>
              <a:gd name="connsiteX30-145" fmla="*/ 492353 w 1153147"/>
              <a:gd name="connsiteY30-146" fmla="*/ 42178 h 220081"/>
              <a:gd name="connsiteX31-147" fmla="*/ 568619 w 1153147"/>
              <a:gd name="connsiteY31-148" fmla="*/ 39302 h 220081"/>
              <a:gd name="connsiteX32-149" fmla="*/ 626382 w 1153147"/>
              <a:gd name="connsiteY32-150" fmla="*/ 51902 h 220081"/>
              <a:gd name="connsiteX33-151" fmla="*/ 688207 w 1153147"/>
              <a:gd name="connsiteY33-152" fmla="*/ 45878 h 220081"/>
              <a:gd name="connsiteX34-153" fmla="*/ 750033 w 1153147"/>
              <a:gd name="connsiteY34-154" fmla="*/ 39852 h 220081"/>
              <a:gd name="connsiteX35-155" fmla="*/ 793355 w 1153147"/>
              <a:gd name="connsiteY35-156" fmla="*/ 49302 h 220081"/>
              <a:gd name="connsiteX36-157" fmla="*/ 826299 w 1153147"/>
              <a:gd name="connsiteY36-158" fmla="*/ 36977 h 220081"/>
              <a:gd name="connsiteX37-159" fmla="*/ 859244 w 1153147"/>
              <a:gd name="connsiteY37-160" fmla="*/ 24651 h 220081"/>
              <a:gd name="connsiteX38-161" fmla="*/ 873684 w 1153147"/>
              <a:gd name="connsiteY38-162" fmla="*/ 27801 h 220081"/>
              <a:gd name="connsiteX39-163" fmla="*/ 892187 w 1153147"/>
              <a:gd name="connsiteY39-164" fmla="*/ 12326 h 220081"/>
              <a:gd name="connsiteX40-165" fmla="*/ 925132 w 1153147"/>
              <a:gd name="connsiteY40-166" fmla="*/ 0 h 2200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</a:cxnLst>
            <a:rect l="l" t="t" r="r" b="b"/>
            <a:pathLst>
              <a:path w="1153147" h="220081">
                <a:moveTo>
                  <a:pt x="925132" y="0"/>
                </a:moveTo>
                <a:lnTo>
                  <a:pt x="954013" y="6300"/>
                </a:lnTo>
                <a:lnTo>
                  <a:pt x="968454" y="9451"/>
                </a:lnTo>
                <a:lnTo>
                  <a:pt x="993272" y="34376"/>
                </a:lnTo>
                <a:lnTo>
                  <a:pt x="1018091" y="59302"/>
                </a:lnTo>
                <a:lnTo>
                  <a:pt x="1057349" y="87378"/>
                </a:lnTo>
                <a:lnTo>
                  <a:pt x="1106986" y="137229"/>
                </a:lnTo>
                <a:lnTo>
                  <a:pt x="1131805" y="162154"/>
                </a:lnTo>
                <a:lnTo>
                  <a:pt x="1142183" y="183930"/>
                </a:lnTo>
                <a:lnTo>
                  <a:pt x="1152560" y="205705"/>
                </a:lnTo>
                <a:lnTo>
                  <a:pt x="1153147" y="206937"/>
                </a:lnTo>
                <a:lnTo>
                  <a:pt x="818614" y="210906"/>
                </a:lnTo>
                <a:lnTo>
                  <a:pt x="771229" y="220081"/>
                </a:lnTo>
                <a:lnTo>
                  <a:pt x="727907" y="210631"/>
                </a:lnTo>
                <a:lnTo>
                  <a:pt x="670144" y="198031"/>
                </a:lnTo>
                <a:lnTo>
                  <a:pt x="608319" y="204057"/>
                </a:lnTo>
                <a:lnTo>
                  <a:pt x="532053" y="206931"/>
                </a:lnTo>
                <a:lnTo>
                  <a:pt x="441346" y="206657"/>
                </a:lnTo>
                <a:lnTo>
                  <a:pt x="336198" y="203232"/>
                </a:lnTo>
                <a:lnTo>
                  <a:pt x="231050" y="199808"/>
                </a:lnTo>
                <a:lnTo>
                  <a:pt x="115525" y="174607"/>
                </a:lnTo>
                <a:lnTo>
                  <a:pt x="0" y="149407"/>
                </a:lnTo>
                <a:lnTo>
                  <a:pt x="28440" y="19029"/>
                </a:lnTo>
                <a:lnTo>
                  <a:pt x="61385" y="6703"/>
                </a:lnTo>
                <a:lnTo>
                  <a:pt x="90266" y="13003"/>
                </a:lnTo>
                <a:lnTo>
                  <a:pt x="148028" y="25603"/>
                </a:lnTo>
                <a:lnTo>
                  <a:pt x="191351" y="35053"/>
                </a:lnTo>
                <a:lnTo>
                  <a:pt x="253176" y="29028"/>
                </a:lnTo>
                <a:lnTo>
                  <a:pt x="325379" y="44779"/>
                </a:lnTo>
                <a:lnTo>
                  <a:pt x="401645" y="41903"/>
                </a:lnTo>
                <a:lnTo>
                  <a:pt x="492353" y="42178"/>
                </a:lnTo>
                <a:lnTo>
                  <a:pt x="568619" y="39302"/>
                </a:lnTo>
                <a:lnTo>
                  <a:pt x="626382" y="51902"/>
                </a:lnTo>
                <a:lnTo>
                  <a:pt x="688207" y="45878"/>
                </a:lnTo>
                <a:lnTo>
                  <a:pt x="750033" y="39852"/>
                </a:lnTo>
                <a:lnTo>
                  <a:pt x="793355" y="49302"/>
                </a:lnTo>
                <a:lnTo>
                  <a:pt x="826299" y="36977"/>
                </a:lnTo>
                <a:lnTo>
                  <a:pt x="859244" y="24651"/>
                </a:lnTo>
                <a:lnTo>
                  <a:pt x="873684" y="27801"/>
                </a:lnTo>
                <a:lnTo>
                  <a:pt x="892187" y="12326"/>
                </a:lnTo>
                <a:lnTo>
                  <a:pt x="92513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任意多边形: 形状 3"/>
          <p:cNvSpPr/>
          <p:nvPr/>
        </p:nvSpPr>
        <p:spPr>
          <a:xfrm rot="20861666">
            <a:off x="3837940" y="2853055"/>
            <a:ext cx="547370" cy="812165"/>
          </a:xfrm>
          <a:custGeom>
            <a:avLst/>
            <a:gdLst>
              <a:gd name="connsiteX0" fmla="*/ 512860 w 547470"/>
              <a:gd name="connsiteY0" fmla="*/ 0 h 1258727"/>
              <a:gd name="connsiteX1" fmla="*/ 522652 w 547470"/>
              <a:gd name="connsiteY1" fmla="*/ 20544 h 1258727"/>
              <a:gd name="connsiteX2" fmla="*/ 547470 w 547470"/>
              <a:gd name="connsiteY2" fmla="*/ 45469 h 1258727"/>
              <a:gd name="connsiteX3" fmla="*/ 539344 w 547470"/>
              <a:gd name="connsiteY3" fmla="*/ 82720 h 1258727"/>
              <a:gd name="connsiteX4" fmla="*/ 535281 w 547470"/>
              <a:gd name="connsiteY4" fmla="*/ 101345 h 1258727"/>
              <a:gd name="connsiteX5" fmla="*/ 516778 w 547470"/>
              <a:gd name="connsiteY5" fmla="*/ 116821 h 1258727"/>
              <a:gd name="connsiteX6" fmla="*/ 498274 w 547470"/>
              <a:gd name="connsiteY6" fmla="*/ 132296 h 1258727"/>
              <a:gd name="connsiteX7" fmla="*/ 465330 w 547470"/>
              <a:gd name="connsiteY7" fmla="*/ 144622 h 1258727"/>
              <a:gd name="connsiteX8" fmla="*/ 461267 w 547470"/>
              <a:gd name="connsiteY8" fmla="*/ 163247 h 1258727"/>
              <a:gd name="connsiteX9" fmla="*/ 442763 w 547470"/>
              <a:gd name="connsiteY9" fmla="*/ 178723 h 1258727"/>
              <a:gd name="connsiteX10" fmla="*/ 420197 w 547470"/>
              <a:gd name="connsiteY10" fmla="*/ 212824 h 1258727"/>
              <a:gd name="connsiteX11" fmla="*/ 412071 w 547470"/>
              <a:gd name="connsiteY11" fmla="*/ 250075 h 1258727"/>
              <a:gd name="connsiteX12" fmla="*/ 399883 w 547470"/>
              <a:gd name="connsiteY12" fmla="*/ 305951 h 1258727"/>
              <a:gd name="connsiteX13" fmla="*/ 387694 w 547470"/>
              <a:gd name="connsiteY13" fmla="*/ 361828 h 1258727"/>
              <a:gd name="connsiteX14" fmla="*/ 357001 w 547470"/>
              <a:gd name="connsiteY14" fmla="*/ 433180 h 1258727"/>
              <a:gd name="connsiteX15" fmla="*/ 336686 w 547470"/>
              <a:gd name="connsiteY15" fmla="*/ 526307 h 1258727"/>
              <a:gd name="connsiteX16" fmla="*/ 320435 w 547470"/>
              <a:gd name="connsiteY16" fmla="*/ 600809 h 1258727"/>
              <a:gd name="connsiteX17" fmla="*/ 304183 w 547470"/>
              <a:gd name="connsiteY17" fmla="*/ 675311 h 1258727"/>
              <a:gd name="connsiteX18" fmla="*/ 287931 w 547470"/>
              <a:gd name="connsiteY18" fmla="*/ 749814 h 1258727"/>
              <a:gd name="connsiteX19" fmla="*/ 271680 w 547470"/>
              <a:gd name="connsiteY19" fmla="*/ 824316 h 1258727"/>
              <a:gd name="connsiteX20" fmla="*/ 243239 w 547470"/>
              <a:gd name="connsiteY20" fmla="*/ 954694 h 1258727"/>
              <a:gd name="connsiteX21" fmla="*/ 218862 w 547470"/>
              <a:gd name="connsiteY21" fmla="*/ 1066447 h 1258727"/>
              <a:gd name="connsiteX22" fmla="*/ 196296 w 547470"/>
              <a:gd name="connsiteY22" fmla="*/ 1100548 h 1258727"/>
              <a:gd name="connsiteX23" fmla="*/ 184107 w 547470"/>
              <a:gd name="connsiteY23" fmla="*/ 1156424 h 1258727"/>
              <a:gd name="connsiteX24" fmla="*/ 175981 w 547470"/>
              <a:gd name="connsiteY24" fmla="*/ 1193675 h 1258727"/>
              <a:gd name="connsiteX25" fmla="*/ 157478 w 547470"/>
              <a:gd name="connsiteY25" fmla="*/ 1209151 h 1258727"/>
              <a:gd name="connsiteX26" fmla="*/ 138974 w 547470"/>
              <a:gd name="connsiteY26" fmla="*/ 1224626 h 1258727"/>
              <a:gd name="connsiteX27" fmla="*/ 120470 w 547470"/>
              <a:gd name="connsiteY27" fmla="*/ 1240102 h 1258727"/>
              <a:gd name="connsiteX28" fmla="*/ 116407 w 547470"/>
              <a:gd name="connsiteY28" fmla="*/ 1258727 h 1258727"/>
              <a:gd name="connsiteX29" fmla="*/ 101967 w 547470"/>
              <a:gd name="connsiteY29" fmla="*/ 1255577 h 1258727"/>
              <a:gd name="connsiteX30" fmla="*/ 58645 w 547470"/>
              <a:gd name="connsiteY30" fmla="*/ 1246127 h 1258727"/>
              <a:gd name="connsiteX31" fmla="*/ 52330 w 547470"/>
              <a:gd name="connsiteY31" fmla="*/ 1205726 h 1258727"/>
              <a:gd name="connsiteX32" fmla="*/ 31575 w 547470"/>
              <a:gd name="connsiteY32" fmla="*/ 1162175 h 1258727"/>
              <a:gd name="connsiteX33" fmla="*/ 14882 w 547470"/>
              <a:gd name="connsiteY33" fmla="*/ 1099998 h 1258727"/>
              <a:gd name="connsiteX34" fmla="*/ 12630 w 547470"/>
              <a:gd name="connsiteY34" fmla="*/ 1040971 h 1258727"/>
              <a:gd name="connsiteX35" fmla="*/ 6316 w 547470"/>
              <a:gd name="connsiteY35" fmla="*/ 1000570 h 1258727"/>
              <a:gd name="connsiteX36" fmla="*/ 0 w 547470"/>
              <a:gd name="connsiteY36" fmla="*/ 960169 h 1258727"/>
              <a:gd name="connsiteX37" fmla="*/ 4063 w 547470"/>
              <a:gd name="connsiteY37" fmla="*/ 941544 h 1258727"/>
              <a:gd name="connsiteX38" fmla="*/ 8126 w 547470"/>
              <a:gd name="connsiteY38" fmla="*/ 922918 h 1258727"/>
              <a:gd name="connsiteX39" fmla="*/ 26630 w 547470"/>
              <a:gd name="connsiteY39" fmla="*/ 907443 h 1258727"/>
              <a:gd name="connsiteX40" fmla="*/ 34756 w 547470"/>
              <a:gd name="connsiteY40" fmla="*/ 870192 h 1258727"/>
              <a:gd name="connsiteX41" fmla="*/ 38819 w 547470"/>
              <a:gd name="connsiteY41" fmla="*/ 851567 h 1258727"/>
              <a:gd name="connsiteX42" fmla="*/ 46944 w 547470"/>
              <a:gd name="connsiteY42" fmla="*/ 814316 h 1258727"/>
              <a:gd name="connsiteX43" fmla="*/ 55070 w 547470"/>
              <a:gd name="connsiteY43" fmla="*/ 777065 h 1258727"/>
              <a:gd name="connsiteX44" fmla="*/ 77637 w 547470"/>
              <a:gd name="connsiteY44" fmla="*/ 742964 h 1258727"/>
              <a:gd name="connsiteX45" fmla="*/ 97951 w 547470"/>
              <a:gd name="connsiteY45" fmla="*/ 649836 h 1258727"/>
              <a:gd name="connsiteX46" fmla="*/ 118266 w 547470"/>
              <a:gd name="connsiteY46" fmla="*/ 556709 h 1258727"/>
              <a:gd name="connsiteX47" fmla="*/ 142643 w 547470"/>
              <a:gd name="connsiteY47" fmla="*/ 444956 h 1258727"/>
              <a:gd name="connsiteX48" fmla="*/ 171083 w 547470"/>
              <a:gd name="connsiteY48" fmla="*/ 314578 h 1258727"/>
              <a:gd name="connsiteX49" fmla="*/ 187335 w 547470"/>
              <a:gd name="connsiteY49" fmla="*/ 240076 h 1258727"/>
              <a:gd name="connsiteX50" fmla="*/ 199524 w 547470"/>
              <a:gd name="connsiteY50" fmla="*/ 184199 h 1258727"/>
              <a:gd name="connsiteX51" fmla="*/ 207650 w 547470"/>
              <a:gd name="connsiteY51" fmla="*/ 146948 h 1258727"/>
              <a:gd name="connsiteX52" fmla="*/ 215776 w 547470"/>
              <a:gd name="connsiteY52" fmla="*/ 109697 h 1258727"/>
              <a:gd name="connsiteX53" fmla="*/ 223901 w 547470"/>
              <a:gd name="connsiteY53" fmla="*/ 72446 h 1258727"/>
              <a:gd name="connsiteX54" fmla="*/ 213524 w 547470"/>
              <a:gd name="connsiteY54" fmla="*/ 50671 h 1258727"/>
              <a:gd name="connsiteX55" fmla="*/ 217587 w 547470"/>
              <a:gd name="connsiteY55" fmla="*/ 32045 h 1258727"/>
              <a:gd name="connsiteX56" fmla="*/ 203145 w 547470"/>
              <a:gd name="connsiteY56" fmla="*/ 28894 h 1258727"/>
              <a:gd name="connsiteX57" fmla="*/ 195940 w 547470"/>
              <a:gd name="connsiteY57" fmla="*/ 21657 h 1258727"/>
              <a:gd name="connsiteX58" fmla="*/ 512860 w 547470"/>
              <a:gd name="connsiteY58" fmla="*/ 0 h 1258727"/>
              <a:gd name="connsiteX0-1" fmla="*/ 512860 w 547470"/>
              <a:gd name="connsiteY0-2" fmla="*/ 0 h 1258727"/>
              <a:gd name="connsiteX1-3" fmla="*/ 522652 w 547470"/>
              <a:gd name="connsiteY1-4" fmla="*/ 20544 h 1258727"/>
              <a:gd name="connsiteX2-5" fmla="*/ 547470 w 547470"/>
              <a:gd name="connsiteY2-6" fmla="*/ 45469 h 1258727"/>
              <a:gd name="connsiteX3-7" fmla="*/ 539344 w 547470"/>
              <a:gd name="connsiteY3-8" fmla="*/ 82720 h 1258727"/>
              <a:gd name="connsiteX4-9" fmla="*/ 535281 w 547470"/>
              <a:gd name="connsiteY4-10" fmla="*/ 101345 h 1258727"/>
              <a:gd name="connsiteX5-11" fmla="*/ 516778 w 547470"/>
              <a:gd name="connsiteY5-12" fmla="*/ 116821 h 1258727"/>
              <a:gd name="connsiteX6-13" fmla="*/ 498274 w 547470"/>
              <a:gd name="connsiteY6-14" fmla="*/ 132296 h 1258727"/>
              <a:gd name="connsiteX7-15" fmla="*/ 465330 w 547470"/>
              <a:gd name="connsiteY7-16" fmla="*/ 144622 h 1258727"/>
              <a:gd name="connsiteX8-17" fmla="*/ 461267 w 547470"/>
              <a:gd name="connsiteY8-18" fmla="*/ 163247 h 1258727"/>
              <a:gd name="connsiteX9-19" fmla="*/ 442763 w 547470"/>
              <a:gd name="connsiteY9-20" fmla="*/ 178723 h 1258727"/>
              <a:gd name="connsiteX10-21" fmla="*/ 420197 w 547470"/>
              <a:gd name="connsiteY10-22" fmla="*/ 212824 h 1258727"/>
              <a:gd name="connsiteX11-23" fmla="*/ 412071 w 547470"/>
              <a:gd name="connsiteY11-24" fmla="*/ 250075 h 1258727"/>
              <a:gd name="connsiteX12-25" fmla="*/ 399883 w 547470"/>
              <a:gd name="connsiteY12-26" fmla="*/ 305951 h 1258727"/>
              <a:gd name="connsiteX13-27" fmla="*/ 387694 w 547470"/>
              <a:gd name="connsiteY13-28" fmla="*/ 361828 h 1258727"/>
              <a:gd name="connsiteX14-29" fmla="*/ 357001 w 547470"/>
              <a:gd name="connsiteY14-30" fmla="*/ 433180 h 1258727"/>
              <a:gd name="connsiteX15-31" fmla="*/ 336686 w 547470"/>
              <a:gd name="connsiteY15-32" fmla="*/ 526307 h 1258727"/>
              <a:gd name="connsiteX16-33" fmla="*/ 320435 w 547470"/>
              <a:gd name="connsiteY16-34" fmla="*/ 600809 h 1258727"/>
              <a:gd name="connsiteX17-35" fmla="*/ 304183 w 547470"/>
              <a:gd name="connsiteY17-36" fmla="*/ 675311 h 1258727"/>
              <a:gd name="connsiteX18-37" fmla="*/ 287931 w 547470"/>
              <a:gd name="connsiteY18-38" fmla="*/ 749814 h 1258727"/>
              <a:gd name="connsiteX19-39" fmla="*/ 271680 w 547470"/>
              <a:gd name="connsiteY19-40" fmla="*/ 824316 h 1258727"/>
              <a:gd name="connsiteX20-41" fmla="*/ 243239 w 547470"/>
              <a:gd name="connsiteY20-42" fmla="*/ 954694 h 1258727"/>
              <a:gd name="connsiteX21-43" fmla="*/ 218862 w 547470"/>
              <a:gd name="connsiteY21-44" fmla="*/ 1066447 h 1258727"/>
              <a:gd name="connsiteX22-45" fmla="*/ 196296 w 547470"/>
              <a:gd name="connsiteY22-46" fmla="*/ 1100548 h 1258727"/>
              <a:gd name="connsiteX23-47" fmla="*/ 184107 w 547470"/>
              <a:gd name="connsiteY23-48" fmla="*/ 1156424 h 1258727"/>
              <a:gd name="connsiteX24-49" fmla="*/ 175981 w 547470"/>
              <a:gd name="connsiteY24-50" fmla="*/ 1193675 h 1258727"/>
              <a:gd name="connsiteX25-51" fmla="*/ 157478 w 547470"/>
              <a:gd name="connsiteY25-52" fmla="*/ 1209151 h 1258727"/>
              <a:gd name="connsiteX26-53" fmla="*/ 138974 w 547470"/>
              <a:gd name="connsiteY26-54" fmla="*/ 1224626 h 1258727"/>
              <a:gd name="connsiteX27-55" fmla="*/ 120470 w 547470"/>
              <a:gd name="connsiteY27-56" fmla="*/ 1240102 h 1258727"/>
              <a:gd name="connsiteX28-57" fmla="*/ 116407 w 547470"/>
              <a:gd name="connsiteY28-58" fmla="*/ 1258727 h 1258727"/>
              <a:gd name="connsiteX29-59" fmla="*/ 101967 w 547470"/>
              <a:gd name="connsiteY29-60" fmla="*/ 1255577 h 1258727"/>
              <a:gd name="connsiteX30-61" fmla="*/ 58645 w 547470"/>
              <a:gd name="connsiteY30-62" fmla="*/ 1246127 h 1258727"/>
              <a:gd name="connsiteX31-63" fmla="*/ 52330 w 547470"/>
              <a:gd name="connsiteY31-64" fmla="*/ 1205726 h 1258727"/>
              <a:gd name="connsiteX32-65" fmla="*/ 31575 w 547470"/>
              <a:gd name="connsiteY32-66" fmla="*/ 1162175 h 1258727"/>
              <a:gd name="connsiteX33-67" fmla="*/ 14882 w 547470"/>
              <a:gd name="connsiteY33-68" fmla="*/ 1099998 h 1258727"/>
              <a:gd name="connsiteX34-69" fmla="*/ 12630 w 547470"/>
              <a:gd name="connsiteY34-70" fmla="*/ 1040971 h 1258727"/>
              <a:gd name="connsiteX35-71" fmla="*/ 6316 w 547470"/>
              <a:gd name="connsiteY35-72" fmla="*/ 1000570 h 1258727"/>
              <a:gd name="connsiteX36-73" fmla="*/ 0 w 547470"/>
              <a:gd name="connsiteY36-74" fmla="*/ 960169 h 1258727"/>
              <a:gd name="connsiteX37-75" fmla="*/ 4063 w 547470"/>
              <a:gd name="connsiteY37-76" fmla="*/ 941544 h 1258727"/>
              <a:gd name="connsiteX38-77" fmla="*/ 8126 w 547470"/>
              <a:gd name="connsiteY38-78" fmla="*/ 922918 h 1258727"/>
              <a:gd name="connsiteX39-79" fmla="*/ 26630 w 547470"/>
              <a:gd name="connsiteY39-80" fmla="*/ 907443 h 1258727"/>
              <a:gd name="connsiteX40-81" fmla="*/ 34756 w 547470"/>
              <a:gd name="connsiteY40-82" fmla="*/ 870192 h 1258727"/>
              <a:gd name="connsiteX41-83" fmla="*/ 38819 w 547470"/>
              <a:gd name="connsiteY41-84" fmla="*/ 851567 h 1258727"/>
              <a:gd name="connsiteX42-85" fmla="*/ 46944 w 547470"/>
              <a:gd name="connsiteY42-86" fmla="*/ 814316 h 1258727"/>
              <a:gd name="connsiteX43-87" fmla="*/ 55070 w 547470"/>
              <a:gd name="connsiteY43-88" fmla="*/ 777065 h 1258727"/>
              <a:gd name="connsiteX44-89" fmla="*/ 77637 w 547470"/>
              <a:gd name="connsiteY44-90" fmla="*/ 742964 h 1258727"/>
              <a:gd name="connsiteX45-91" fmla="*/ 97951 w 547470"/>
              <a:gd name="connsiteY45-92" fmla="*/ 649836 h 1258727"/>
              <a:gd name="connsiteX46-93" fmla="*/ 118266 w 547470"/>
              <a:gd name="connsiteY46-94" fmla="*/ 556709 h 1258727"/>
              <a:gd name="connsiteX47-95" fmla="*/ 142643 w 547470"/>
              <a:gd name="connsiteY47-96" fmla="*/ 444956 h 1258727"/>
              <a:gd name="connsiteX48-97" fmla="*/ 171083 w 547470"/>
              <a:gd name="connsiteY48-98" fmla="*/ 314578 h 1258727"/>
              <a:gd name="connsiteX49-99" fmla="*/ 187335 w 547470"/>
              <a:gd name="connsiteY49-100" fmla="*/ 240076 h 1258727"/>
              <a:gd name="connsiteX50-101" fmla="*/ 199524 w 547470"/>
              <a:gd name="connsiteY50-102" fmla="*/ 184199 h 1258727"/>
              <a:gd name="connsiteX51-103" fmla="*/ 207650 w 547470"/>
              <a:gd name="connsiteY51-104" fmla="*/ 146948 h 1258727"/>
              <a:gd name="connsiteX52-105" fmla="*/ 215776 w 547470"/>
              <a:gd name="connsiteY52-106" fmla="*/ 109697 h 1258727"/>
              <a:gd name="connsiteX53-107" fmla="*/ 223901 w 547470"/>
              <a:gd name="connsiteY53-108" fmla="*/ 72446 h 1258727"/>
              <a:gd name="connsiteX54-109" fmla="*/ 213524 w 547470"/>
              <a:gd name="connsiteY54-110" fmla="*/ 50671 h 1258727"/>
              <a:gd name="connsiteX55-111" fmla="*/ 217587 w 547470"/>
              <a:gd name="connsiteY55-112" fmla="*/ 32045 h 1258727"/>
              <a:gd name="connsiteX56-113" fmla="*/ 203145 w 547470"/>
              <a:gd name="connsiteY56-114" fmla="*/ 28894 h 1258727"/>
              <a:gd name="connsiteX57-115" fmla="*/ 512860 w 547470"/>
              <a:gd name="connsiteY57-116" fmla="*/ 0 h 1258727"/>
              <a:gd name="connsiteX0-117" fmla="*/ 512860 w 547470"/>
              <a:gd name="connsiteY0-118" fmla="*/ 0 h 1258727"/>
              <a:gd name="connsiteX1-119" fmla="*/ 522652 w 547470"/>
              <a:gd name="connsiteY1-120" fmla="*/ 20544 h 1258727"/>
              <a:gd name="connsiteX2-121" fmla="*/ 547470 w 547470"/>
              <a:gd name="connsiteY2-122" fmla="*/ 45469 h 1258727"/>
              <a:gd name="connsiteX3-123" fmla="*/ 539344 w 547470"/>
              <a:gd name="connsiteY3-124" fmla="*/ 82720 h 1258727"/>
              <a:gd name="connsiteX4-125" fmla="*/ 535281 w 547470"/>
              <a:gd name="connsiteY4-126" fmla="*/ 101345 h 1258727"/>
              <a:gd name="connsiteX5-127" fmla="*/ 516778 w 547470"/>
              <a:gd name="connsiteY5-128" fmla="*/ 116821 h 1258727"/>
              <a:gd name="connsiteX6-129" fmla="*/ 498274 w 547470"/>
              <a:gd name="connsiteY6-130" fmla="*/ 132296 h 1258727"/>
              <a:gd name="connsiteX7-131" fmla="*/ 465330 w 547470"/>
              <a:gd name="connsiteY7-132" fmla="*/ 144622 h 1258727"/>
              <a:gd name="connsiteX8-133" fmla="*/ 461267 w 547470"/>
              <a:gd name="connsiteY8-134" fmla="*/ 163247 h 1258727"/>
              <a:gd name="connsiteX9-135" fmla="*/ 442763 w 547470"/>
              <a:gd name="connsiteY9-136" fmla="*/ 178723 h 1258727"/>
              <a:gd name="connsiteX10-137" fmla="*/ 420197 w 547470"/>
              <a:gd name="connsiteY10-138" fmla="*/ 212824 h 1258727"/>
              <a:gd name="connsiteX11-139" fmla="*/ 412071 w 547470"/>
              <a:gd name="connsiteY11-140" fmla="*/ 250075 h 1258727"/>
              <a:gd name="connsiteX12-141" fmla="*/ 399883 w 547470"/>
              <a:gd name="connsiteY12-142" fmla="*/ 305951 h 1258727"/>
              <a:gd name="connsiteX13-143" fmla="*/ 387694 w 547470"/>
              <a:gd name="connsiteY13-144" fmla="*/ 361828 h 1258727"/>
              <a:gd name="connsiteX14-145" fmla="*/ 357001 w 547470"/>
              <a:gd name="connsiteY14-146" fmla="*/ 433180 h 1258727"/>
              <a:gd name="connsiteX15-147" fmla="*/ 336686 w 547470"/>
              <a:gd name="connsiteY15-148" fmla="*/ 526307 h 1258727"/>
              <a:gd name="connsiteX16-149" fmla="*/ 320435 w 547470"/>
              <a:gd name="connsiteY16-150" fmla="*/ 600809 h 1258727"/>
              <a:gd name="connsiteX17-151" fmla="*/ 304183 w 547470"/>
              <a:gd name="connsiteY17-152" fmla="*/ 675311 h 1258727"/>
              <a:gd name="connsiteX18-153" fmla="*/ 287931 w 547470"/>
              <a:gd name="connsiteY18-154" fmla="*/ 749814 h 1258727"/>
              <a:gd name="connsiteX19-155" fmla="*/ 271680 w 547470"/>
              <a:gd name="connsiteY19-156" fmla="*/ 824316 h 1258727"/>
              <a:gd name="connsiteX20-157" fmla="*/ 243239 w 547470"/>
              <a:gd name="connsiteY20-158" fmla="*/ 954694 h 1258727"/>
              <a:gd name="connsiteX21-159" fmla="*/ 218862 w 547470"/>
              <a:gd name="connsiteY21-160" fmla="*/ 1066447 h 1258727"/>
              <a:gd name="connsiteX22-161" fmla="*/ 196296 w 547470"/>
              <a:gd name="connsiteY22-162" fmla="*/ 1100548 h 1258727"/>
              <a:gd name="connsiteX23-163" fmla="*/ 184107 w 547470"/>
              <a:gd name="connsiteY23-164" fmla="*/ 1156424 h 1258727"/>
              <a:gd name="connsiteX24-165" fmla="*/ 175981 w 547470"/>
              <a:gd name="connsiteY24-166" fmla="*/ 1193675 h 1258727"/>
              <a:gd name="connsiteX25-167" fmla="*/ 157478 w 547470"/>
              <a:gd name="connsiteY25-168" fmla="*/ 1209151 h 1258727"/>
              <a:gd name="connsiteX26-169" fmla="*/ 138974 w 547470"/>
              <a:gd name="connsiteY26-170" fmla="*/ 1224626 h 1258727"/>
              <a:gd name="connsiteX27-171" fmla="*/ 120470 w 547470"/>
              <a:gd name="connsiteY27-172" fmla="*/ 1240102 h 1258727"/>
              <a:gd name="connsiteX28-173" fmla="*/ 116407 w 547470"/>
              <a:gd name="connsiteY28-174" fmla="*/ 1258727 h 1258727"/>
              <a:gd name="connsiteX29-175" fmla="*/ 101967 w 547470"/>
              <a:gd name="connsiteY29-176" fmla="*/ 1255577 h 1258727"/>
              <a:gd name="connsiteX30-177" fmla="*/ 58645 w 547470"/>
              <a:gd name="connsiteY30-178" fmla="*/ 1246127 h 1258727"/>
              <a:gd name="connsiteX31-179" fmla="*/ 52330 w 547470"/>
              <a:gd name="connsiteY31-180" fmla="*/ 1205726 h 1258727"/>
              <a:gd name="connsiteX32-181" fmla="*/ 31575 w 547470"/>
              <a:gd name="connsiteY32-182" fmla="*/ 1162175 h 1258727"/>
              <a:gd name="connsiteX33-183" fmla="*/ 14882 w 547470"/>
              <a:gd name="connsiteY33-184" fmla="*/ 1099998 h 1258727"/>
              <a:gd name="connsiteX34-185" fmla="*/ 12630 w 547470"/>
              <a:gd name="connsiteY34-186" fmla="*/ 1040971 h 1258727"/>
              <a:gd name="connsiteX35-187" fmla="*/ 6316 w 547470"/>
              <a:gd name="connsiteY35-188" fmla="*/ 1000570 h 1258727"/>
              <a:gd name="connsiteX36-189" fmla="*/ 0 w 547470"/>
              <a:gd name="connsiteY36-190" fmla="*/ 960169 h 1258727"/>
              <a:gd name="connsiteX37-191" fmla="*/ 4063 w 547470"/>
              <a:gd name="connsiteY37-192" fmla="*/ 941544 h 1258727"/>
              <a:gd name="connsiteX38-193" fmla="*/ 8126 w 547470"/>
              <a:gd name="connsiteY38-194" fmla="*/ 922918 h 1258727"/>
              <a:gd name="connsiteX39-195" fmla="*/ 26630 w 547470"/>
              <a:gd name="connsiteY39-196" fmla="*/ 907443 h 1258727"/>
              <a:gd name="connsiteX40-197" fmla="*/ 34756 w 547470"/>
              <a:gd name="connsiteY40-198" fmla="*/ 870192 h 1258727"/>
              <a:gd name="connsiteX41-199" fmla="*/ 38819 w 547470"/>
              <a:gd name="connsiteY41-200" fmla="*/ 851567 h 1258727"/>
              <a:gd name="connsiteX42-201" fmla="*/ 46944 w 547470"/>
              <a:gd name="connsiteY42-202" fmla="*/ 814316 h 1258727"/>
              <a:gd name="connsiteX43-203" fmla="*/ 55070 w 547470"/>
              <a:gd name="connsiteY43-204" fmla="*/ 777065 h 1258727"/>
              <a:gd name="connsiteX44-205" fmla="*/ 77637 w 547470"/>
              <a:gd name="connsiteY44-206" fmla="*/ 742964 h 1258727"/>
              <a:gd name="connsiteX45-207" fmla="*/ 97951 w 547470"/>
              <a:gd name="connsiteY45-208" fmla="*/ 649836 h 1258727"/>
              <a:gd name="connsiteX46-209" fmla="*/ 118266 w 547470"/>
              <a:gd name="connsiteY46-210" fmla="*/ 556709 h 1258727"/>
              <a:gd name="connsiteX47-211" fmla="*/ 142643 w 547470"/>
              <a:gd name="connsiteY47-212" fmla="*/ 444956 h 1258727"/>
              <a:gd name="connsiteX48-213" fmla="*/ 171083 w 547470"/>
              <a:gd name="connsiteY48-214" fmla="*/ 314578 h 1258727"/>
              <a:gd name="connsiteX49-215" fmla="*/ 187335 w 547470"/>
              <a:gd name="connsiteY49-216" fmla="*/ 240076 h 1258727"/>
              <a:gd name="connsiteX50-217" fmla="*/ 199524 w 547470"/>
              <a:gd name="connsiteY50-218" fmla="*/ 184199 h 1258727"/>
              <a:gd name="connsiteX51-219" fmla="*/ 207650 w 547470"/>
              <a:gd name="connsiteY51-220" fmla="*/ 146948 h 1258727"/>
              <a:gd name="connsiteX52-221" fmla="*/ 215776 w 547470"/>
              <a:gd name="connsiteY52-222" fmla="*/ 109697 h 1258727"/>
              <a:gd name="connsiteX53-223" fmla="*/ 223901 w 547470"/>
              <a:gd name="connsiteY53-224" fmla="*/ 72446 h 1258727"/>
              <a:gd name="connsiteX54-225" fmla="*/ 213524 w 547470"/>
              <a:gd name="connsiteY54-226" fmla="*/ 50671 h 1258727"/>
              <a:gd name="connsiteX55-227" fmla="*/ 217587 w 547470"/>
              <a:gd name="connsiteY55-228" fmla="*/ 32045 h 1258727"/>
              <a:gd name="connsiteX56-229" fmla="*/ 512860 w 547470"/>
              <a:gd name="connsiteY56-230" fmla="*/ 0 h 1258727"/>
              <a:gd name="connsiteX0-231" fmla="*/ 512860 w 547470"/>
              <a:gd name="connsiteY0-232" fmla="*/ 1355 h 1260082"/>
              <a:gd name="connsiteX1-233" fmla="*/ 522652 w 547470"/>
              <a:gd name="connsiteY1-234" fmla="*/ 21899 h 1260082"/>
              <a:gd name="connsiteX2-235" fmla="*/ 547470 w 547470"/>
              <a:gd name="connsiteY2-236" fmla="*/ 46824 h 1260082"/>
              <a:gd name="connsiteX3-237" fmla="*/ 539344 w 547470"/>
              <a:gd name="connsiteY3-238" fmla="*/ 84075 h 1260082"/>
              <a:gd name="connsiteX4-239" fmla="*/ 535281 w 547470"/>
              <a:gd name="connsiteY4-240" fmla="*/ 102700 h 1260082"/>
              <a:gd name="connsiteX5-241" fmla="*/ 516778 w 547470"/>
              <a:gd name="connsiteY5-242" fmla="*/ 118176 h 1260082"/>
              <a:gd name="connsiteX6-243" fmla="*/ 498274 w 547470"/>
              <a:gd name="connsiteY6-244" fmla="*/ 133651 h 1260082"/>
              <a:gd name="connsiteX7-245" fmla="*/ 465330 w 547470"/>
              <a:gd name="connsiteY7-246" fmla="*/ 145977 h 1260082"/>
              <a:gd name="connsiteX8-247" fmla="*/ 461267 w 547470"/>
              <a:gd name="connsiteY8-248" fmla="*/ 164602 h 1260082"/>
              <a:gd name="connsiteX9-249" fmla="*/ 442763 w 547470"/>
              <a:gd name="connsiteY9-250" fmla="*/ 180078 h 1260082"/>
              <a:gd name="connsiteX10-251" fmla="*/ 420197 w 547470"/>
              <a:gd name="connsiteY10-252" fmla="*/ 214179 h 1260082"/>
              <a:gd name="connsiteX11-253" fmla="*/ 412071 w 547470"/>
              <a:gd name="connsiteY11-254" fmla="*/ 251430 h 1260082"/>
              <a:gd name="connsiteX12-255" fmla="*/ 399883 w 547470"/>
              <a:gd name="connsiteY12-256" fmla="*/ 307306 h 1260082"/>
              <a:gd name="connsiteX13-257" fmla="*/ 387694 w 547470"/>
              <a:gd name="connsiteY13-258" fmla="*/ 363183 h 1260082"/>
              <a:gd name="connsiteX14-259" fmla="*/ 357001 w 547470"/>
              <a:gd name="connsiteY14-260" fmla="*/ 434535 h 1260082"/>
              <a:gd name="connsiteX15-261" fmla="*/ 336686 w 547470"/>
              <a:gd name="connsiteY15-262" fmla="*/ 527662 h 1260082"/>
              <a:gd name="connsiteX16-263" fmla="*/ 320435 w 547470"/>
              <a:gd name="connsiteY16-264" fmla="*/ 602164 h 1260082"/>
              <a:gd name="connsiteX17-265" fmla="*/ 304183 w 547470"/>
              <a:gd name="connsiteY17-266" fmla="*/ 676666 h 1260082"/>
              <a:gd name="connsiteX18-267" fmla="*/ 287931 w 547470"/>
              <a:gd name="connsiteY18-268" fmla="*/ 751169 h 1260082"/>
              <a:gd name="connsiteX19-269" fmla="*/ 271680 w 547470"/>
              <a:gd name="connsiteY19-270" fmla="*/ 825671 h 1260082"/>
              <a:gd name="connsiteX20-271" fmla="*/ 243239 w 547470"/>
              <a:gd name="connsiteY20-272" fmla="*/ 956049 h 1260082"/>
              <a:gd name="connsiteX21-273" fmla="*/ 218862 w 547470"/>
              <a:gd name="connsiteY21-274" fmla="*/ 1067802 h 1260082"/>
              <a:gd name="connsiteX22-275" fmla="*/ 196296 w 547470"/>
              <a:gd name="connsiteY22-276" fmla="*/ 1101903 h 1260082"/>
              <a:gd name="connsiteX23-277" fmla="*/ 184107 w 547470"/>
              <a:gd name="connsiteY23-278" fmla="*/ 1157779 h 1260082"/>
              <a:gd name="connsiteX24-279" fmla="*/ 175981 w 547470"/>
              <a:gd name="connsiteY24-280" fmla="*/ 1195030 h 1260082"/>
              <a:gd name="connsiteX25-281" fmla="*/ 157478 w 547470"/>
              <a:gd name="connsiteY25-282" fmla="*/ 1210506 h 1260082"/>
              <a:gd name="connsiteX26-283" fmla="*/ 138974 w 547470"/>
              <a:gd name="connsiteY26-284" fmla="*/ 1225981 h 1260082"/>
              <a:gd name="connsiteX27-285" fmla="*/ 120470 w 547470"/>
              <a:gd name="connsiteY27-286" fmla="*/ 1241457 h 1260082"/>
              <a:gd name="connsiteX28-287" fmla="*/ 116407 w 547470"/>
              <a:gd name="connsiteY28-288" fmla="*/ 1260082 h 1260082"/>
              <a:gd name="connsiteX29-289" fmla="*/ 101967 w 547470"/>
              <a:gd name="connsiteY29-290" fmla="*/ 1256932 h 1260082"/>
              <a:gd name="connsiteX30-291" fmla="*/ 58645 w 547470"/>
              <a:gd name="connsiteY30-292" fmla="*/ 1247482 h 1260082"/>
              <a:gd name="connsiteX31-293" fmla="*/ 52330 w 547470"/>
              <a:gd name="connsiteY31-294" fmla="*/ 1207081 h 1260082"/>
              <a:gd name="connsiteX32-295" fmla="*/ 31575 w 547470"/>
              <a:gd name="connsiteY32-296" fmla="*/ 1163530 h 1260082"/>
              <a:gd name="connsiteX33-297" fmla="*/ 14882 w 547470"/>
              <a:gd name="connsiteY33-298" fmla="*/ 1101353 h 1260082"/>
              <a:gd name="connsiteX34-299" fmla="*/ 12630 w 547470"/>
              <a:gd name="connsiteY34-300" fmla="*/ 1042326 h 1260082"/>
              <a:gd name="connsiteX35-301" fmla="*/ 6316 w 547470"/>
              <a:gd name="connsiteY35-302" fmla="*/ 1001925 h 1260082"/>
              <a:gd name="connsiteX36-303" fmla="*/ 0 w 547470"/>
              <a:gd name="connsiteY36-304" fmla="*/ 961524 h 1260082"/>
              <a:gd name="connsiteX37-305" fmla="*/ 4063 w 547470"/>
              <a:gd name="connsiteY37-306" fmla="*/ 942899 h 1260082"/>
              <a:gd name="connsiteX38-307" fmla="*/ 8126 w 547470"/>
              <a:gd name="connsiteY38-308" fmla="*/ 924273 h 1260082"/>
              <a:gd name="connsiteX39-309" fmla="*/ 26630 w 547470"/>
              <a:gd name="connsiteY39-310" fmla="*/ 908798 h 1260082"/>
              <a:gd name="connsiteX40-311" fmla="*/ 34756 w 547470"/>
              <a:gd name="connsiteY40-312" fmla="*/ 871547 h 1260082"/>
              <a:gd name="connsiteX41-313" fmla="*/ 38819 w 547470"/>
              <a:gd name="connsiteY41-314" fmla="*/ 852922 h 1260082"/>
              <a:gd name="connsiteX42-315" fmla="*/ 46944 w 547470"/>
              <a:gd name="connsiteY42-316" fmla="*/ 815671 h 1260082"/>
              <a:gd name="connsiteX43-317" fmla="*/ 55070 w 547470"/>
              <a:gd name="connsiteY43-318" fmla="*/ 778420 h 1260082"/>
              <a:gd name="connsiteX44-319" fmla="*/ 77637 w 547470"/>
              <a:gd name="connsiteY44-320" fmla="*/ 744319 h 1260082"/>
              <a:gd name="connsiteX45-321" fmla="*/ 97951 w 547470"/>
              <a:gd name="connsiteY45-322" fmla="*/ 651191 h 1260082"/>
              <a:gd name="connsiteX46-323" fmla="*/ 118266 w 547470"/>
              <a:gd name="connsiteY46-324" fmla="*/ 558064 h 1260082"/>
              <a:gd name="connsiteX47-325" fmla="*/ 142643 w 547470"/>
              <a:gd name="connsiteY47-326" fmla="*/ 446311 h 1260082"/>
              <a:gd name="connsiteX48-327" fmla="*/ 171083 w 547470"/>
              <a:gd name="connsiteY48-328" fmla="*/ 315933 h 1260082"/>
              <a:gd name="connsiteX49-329" fmla="*/ 187335 w 547470"/>
              <a:gd name="connsiteY49-330" fmla="*/ 241431 h 1260082"/>
              <a:gd name="connsiteX50-331" fmla="*/ 199524 w 547470"/>
              <a:gd name="connsiteY50-332" fmla="*/ 185554 h 1260082"/>
              <a:gd name="connsiteX51-333" fmla="*/ 207650 w 547470"/>
              <a:gd name="connsiteY51-334" fmla="*/ 148303 h 1260082"/>
              <a:gd name="connsiteX52-335" fmla="*/ 215776 w 547470"/>
              <a:gd name="connsiteY52-336" fmla="*/ 111052 h 1260082"/>
              <a:gd name="connsiteX53-337" fmla="*/ 223901 w 547470"/>
              <a:gd name="connsiteY53-338" fmla="*/ 73801 h 1260082"/>
              <a:gd name="connsiteX54-339" fmla="*/ 213524 w 547470"/>
              <a:gd name="connsiteY54-340" fmla="*/ 52026 h 1260082"/>
              <a:gd name="connsiteX55-341" fmla="*/ 185329 w 547470"/>
              <a:gd name="connsiteY55-342" fmla="*/ 0 h 1260082"/>
              <a:gd name="connsiteX56-343" fmla="*/ 512860 w 547470"/>
              <a:gd name="connsiteY56-344" fmla="*/ 1355 h 1260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</a:cxnLst>
            <a:rect l="l" t="t" r="r" b="b"/>
            <a:pathLst>
              <a:path w="547470" h="1260082">
                <a:moveTo>
                  <a:pt x="512860" y="1355"/>
                </a:moveTo>
                <a:lnTo>
                  <a:pt x="522652" y="21899"/>
                </a:lnTo>
                <a:lnTo>
                  <a:pt x="547470" y="46824"/>
                </a:lnTo>
                <a:lnTo>
                  <a:pt x="539344" y="84075"/>
                </a:lnTo>
                <a:lnTo>
                  <a:pt x="535281" y="102700"/>
                </a:lnTo>
                <a:lnTo>
                  <a:pt x="516778" y="118176"/>
                </a:lnTo>
                <a:lnTo>
                  <a:pt x="498274" y="133651"/>
                </a:lnTo>
                <a:lnTo>
                  <a:pt x="465330" y="145977"/>
                </a:lnTo>
                <a:lnTo>
                  <a:pt x="461267" y="164602"/>
                </a:lnTo>
                <a:lnTo>
                  <a:pt x="442763" y="180078"/>
                </a:lnTo>
                <a:lnTo>
                  <a:pt x="420197" y="214179"/>
                </a:lnTo>
                <a:lnTo>
                  <a:pt x="412071" y="251430"/>
                </a:lnTo>
                <a:lnTo>
                  <a:pt x="399883" y="307306"/>
                </a:lnTo>
                <a:lnTo>
                  <a:pt x="387694" y="363183"/>
                </a:lnTo>
                <a:lnTo>
                  <a:pt x="357001" y="434535"/>
                </a:lnTo>
                <a:lnTo>
                  <a:pt x="336686" y="527662"/>
                </a:lnTo>
                <a:lnTo>
                  <a:pt x="320435" y="602164"/>
                </a:lnTo>
                <a:lnTo>
                  <a:pt x="304183" y="676666"/>
                </a:lnTo>
                <a:lnTo>
                  <a:pt x="287931" y="751169"/>
                </a:lnTo>
                <a:lnTo>
                  <a:pt x="271680" y="825671"/>
                </a:lnTo>
                <a:lnTo>
                  <a:pt x="243239" y="956049"/>
                </a:lnTo>
                <a:lnTo>
                  <a:pt x="218862" y="1067802"/>
                </a:lnTo>
                <a:lnTo>
                  <a:pt x="196296" y="1101903"/>
                </a:lnTo>
                <a:lnTo>
                  <a:pt x="184107" y="1157779"/>
                </a:lnTo>
                <a:lnTo>
                  <a:pt x="175981" y="1195030"/>
                </a:lnTo>
                <a:lnTo>
                  <a:pt x="157478" y="1210506"/>
                </a:lnTo>
                <a:lnTo>
                  <a:pt x="138974" y="1225981"/>
                </a:lnTo>
                <a:lnTo>
                  <a:pt x="120470" y="1241457"/>
                </a:lnTo>
                <a:lnTo>
                  <a:pt x="116407" y="1260082"/>
                </a:lnTo>
                <a:lnTo>
                  <a:pt x="101967" y="1256932"/>
                </a:lnTo>
                <a:lnTo>
                  <a:pt x="58645" y="1247482"/>
                </a:lnTo>
                <a:lnTo>
                  <a:pt x="52330" y="1207081"/>
                </a:lnTo>
                <a:lnTo>
                  <a:pt x="31575" y="1163530"/>
                </a:lnTo>
                <a:lnTo>
                  <a:pt x="14882" y="1101353"/>
                </a:lnTo>
                <a:cubicBezTo>
                  <a:pt x="14131" y="1081677"/>
                  <a:pt x="13381" y="1062002"/>
                  <a:pt x="12630" y="1042326"/>
                </a:cubicBezTo>
                <a:lnTo>
                  <a:pt x="6316" y="1001925"/>
                </a:lnTo>
                <a:lnTo>
                  <a:pt x="0" y="961524"/>
                </a:lnTo>
                <a:lnTo>
                  <a:pt x="4063" y="942899"/>
                </a:lnTo>
                <a:lnTo>
                  <a:pt x="8126" y="924273"/>
                </a:lnTo>
                <a:lnTo>
                  <a:pt x="26630" y="908798"/>
                </a:lnTo>
                <a:lnTo>
                  <a:pt x="34756" y="871547"/>
                </a:lnTo>
                <a:lnTo>
                  <a:pt x="38819" y="852922"/>
                </a:lnTo>
                <a:lnTo>
                  <a:pt x="46944" y="815671"/>
                </a:lnTo>
                <a:lnTo>
                  <a:pt x="55070" y="778420"/>
                </a:lnTo>
                <a:lnTo>
                  <a:pt x="77637" y="744319"/>
                </a:lnTo>
                <a:lnTo>
                  <a:pt x="97951" y="651191"/>
                </a:lnTo>
                <a:lnTo>
                  <a:pt x="118266" y="558064"/>
                </a:lnTo>
                <a:lnTo>
                  <a:pt x="142643" y="446311"/>
                </a:lnTo>
                <a:lnTo>
                  <a:pt x="171083" y="315933"/>
                </a:lnTo>
                <a:lnTo>
                  <a:pt x="187335" y="241431"/>
                </a:lnTo>
                <a:lnTo>
                  <a:pt x="199524" y="185554"/>
                </a:lnTo>
                <a:lnTo>
                  <a:pt x="207650" y="148303"/>
                </a:lnTo>
                <a:lnTo>
                  <a:pt x="215776" y="111052"/>
                </a:lnTo>
                <a:lnTo>
                  <a:pt x="223901" y="73801"/>
                </a:lnTo>
                <a:lnTo>
                  <a:pt x="213524" y="52026"/>
                </a:lnTo>
                <a:lnTo>
                  <a:pt x="185329" y="0"/>
                </a:lnTo>
                <a:lnTo>
                  <a:pt x="512860" y="135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任意多边形: 形状 4"/>
          <p:cNvSpPr/>
          <p:nvPr/>
        </p:nvSpPr>
        <p:spPr>
          <a:xfrm rot="20861666">
            <a:off x="3042920" y="2740660"/>
            <a:ext cx="1209040" cy="220345"/>
          </a:xfrm>
          <a:custGeom>
            <a:avLst/>
            <a:gdLst>
              <a:gd name="connsiteX0" fmla="*/ 925132 w 1153147"/>
              <a:gd name="connsiteY0" fmla="*/ 0 h 228594"/>
              <a:gd name="connsiteX1" fmla="*/ 954013 w 1153147"/>
              <a:gd name="connsiteY1" fmla="*/ 6300 h 228594"/>
              <a:gd name="connsiteX2" fmla="*/ 968454 w 1153147"/>
              <a:gd name="connsiteY2" fmla="*/ 9451 h 228594"/>
              <a:gd name="connsiteX3" fmla="*/ 993272 w 1153147"/>
              <a:gd name="connsiteY3" fmla="*/ 34376 h 228594"/>
              <a:gd name="connsiteX4" fmla="*/ 1018091 w 1153147"/>
              <a:gd name="connsiteY4" fmla="*/ 59302 h 228594"/>
              <a:gd name="connsiteX5" fmla="*/ 1057349 w 1153147"/>
              <a:gd name="connsiteY5" fmla="*/ 87378 h 228594"/>
              <a:gd name="connsiteX6" fmla="*/ 1106986 w 1153147"/>
              <a:gd name="connsiteY6" fmla="*/ 137229 h 228594"/>
              <a:gd name="connsiteX7" fmla="*/ 1131805 w 1153147"/>
              <a:gd name="connsiteY7" fmla="*/ 162154 h 228594"/>
              <a:gd name="connsiteX8" fmla="*/ 1142183 w 1153147"/>
              <a:gd name="connsiteY8" fmla="*/ 183930 h 228594"/>
              <a:gd name="connsiteX9" fmla="*/ 1152560 w 1153147"/>
              <a:gd name="connsiteY9" fmla="*/ 205705 h 228594"/>
              <a:gd name="connsiteX10" fmla="*/ 1153147 w 1153147"/>
              <a:gd name="connsiteY10" fmla="*/ 206937 h 228594"/>
              <a:gd name="connsiteX11" fmla="*/ 836227 w 1153147"/>
              <a:gd name="connsiteY11" fmla="*/ 228594 h 228594"/>
              <a:gd name="connsiteX12" fmla="*/ 818614 w 1153147"/>
              <a:gd name="connsiteY12" fmla="*/ 210906 h 228594"/>
              <a:gd name="connsiteX13" fmla="*/ 771229 w 1153147"/>
              <a:gd name="connsiteY13" fmla="*/ 220081 h 228594"/>
              <a:gd name="connsiteX14" fmla="*/ 727907 w 1153147"/>
              <a:gd name="connsiteY14" fmla="*/ 210631 h 228594"/>
              <a:gd name="connsiteX15" fmla="*/ 670144 w 1153147"/>
              <a:gd name="connsiteY15" fmla="*/ 198031 h 228594"/>
              <a:gd name="connsiteX16" fmla="*/ 608319 w 1153147"/>
              <a:gd name="connsiteY16" fmla="*/ 204057 h 228594"/>
              <a:gd name="connsiteX17" fmla="*/ 532053 w 1153147"/>
              <a:gd name="connsiteY17" fmla="*/ 206931 h 228594"/>
              <a:gd name="connsiteX18" fmla="*/ 441346 w 1153147"/>
              <a:gd name="connsiteY18" fmla="*/ 206657 h 228594"/>
              <a:gd name="connsiteX19" fmla="*/ 336198 w 1153147"/>
              <a:gd name="connsiteY19" fmla="*/ 203232 h 228594"/>
              <a:gd name="connsiteX20" fmla="*/ 231050 w 1153147"/>
              <a:gd name="connsiteY20" fmla="*/ 199808 h 228594"/>
              <a:gd name="connsiteX21" fmla="*/ 115525 w 1153147"/>
              <a:gd name="connsiteY21" fmla="*/ 174607 h 228594"/>
              <a:gd name="connsiteX22" fmla="*/ 0 w 1153147"/>
              <a:gd name="connsiteY22" fmla="*/ 149407 h 228594"/>
              <a:gd name="connsiteX23" fmla="*/ 28440 w 1153147"/>
              <a:gd name="connsiteY23" fmla="*/ 19029 h 228594"/>
              <a:gd name="connsiteX24" fmla="*/ 61385 w 1153147"/>
              <a:gd name="connsiteY24" fmla="*/ 6703 h 228594"/>
              <a:gd name="connsiteX25" fmla="*/ 90266 w 1153147"/>
              <a:gd name="connsiteY25" fmla="*/ 13003 h 228594"/>
              <a:gd name="connsiteX26" fmla="*/ 148028 w 1153147"/>
              <a:gd name="connsiteY26" fmla="*/ 25603 h 228594"/>
              <a:gd name="connsiteX27" fmla="*/ 191351 w 1153147"/>
              <a:gd name="connsiteY27" fmla="*/ 35053 h 228594"/>
              <a:gd name="connsiteX28" fmla="*/ 253176 w 1153147"/>
              <a:gd name="connsiteY28" fmla="*/ 29028 h 228594"/>
              <a:gd name="connsiteX29" fmla="*/ 325379 w 1153147"/>
              <a:gd name="connsiteY29" fmla="*/ 44779 h 228594"/>
              <a:gd name="connsiteX30" fmla="*/ 401645 w 1153147"/>
              <a:gd name="connsiteY30" fmla="*/ 41903 h 228594"/>
              <a:gd name="connsiteX31" fmla="*/ 492353 w 1153147"/>
              <a:gd name="connsiteY31" fmla="*/ 42178 h 228594"/>
              <a:gd name="connsiteX32" fmla="*/ 568619 w 1153147"/>
              <a:gd name="connsiteY32" fmla="*/ 39302 h 228594"/>
              <a:gd name="connsiteX33" fmla="*/ 626382 w 1153147"/>
              <a:gd name="connsiteY33" fmla="*/ 51902 h 228594"/>
              <a:gd name="connsiteX34" fmla="*/ 688207 w 1153147"/>
              <a:gd name="connsiteY34" fmla="*/ 45878 h 228594"/>
              <a:gd name="connsiteX35" fmla="*/ 750033 w 1153147"/>
              <a:gd name="connsiteY35" fmla="*/ 39852 h 228594"/>
              <a:gd name="connsiteX36" fmla="*/ 793355 w 1153147"/>
              <a:gd name="connsiteY36" fmla="*/ 49302 h 228594"/>
              <a:gd name="connsiteX37" fmla="*/ 826299 w 1153147"/>
              <a:gd name="connsiteY37" fmla="*/ 36977 h 228594"/>
              <a:gd name="connsiteX38" fmla="*/ 859244 w 1153147"/>
              <a:gd name="connsiteY38" fmla="*/ 24651 h 228594"/>
              <a:gd name="connsiteX39" fmla="*/ 873684 w 1153147"/>
              <a:gd name="connsiteY39" fmla="*/ 27801 h 228594"/>
              <a:gd name="connsiteX40" fmla="*/ 892187 w 1153147"/>
              <a:gd name="connsiteY40" fmla="*/ 12326 h 228594"/>
              <a:gd name="connsiteX41" fmla="*/ 925132 w 1153147"/>
              <a:gd name="connsiteY41" fmla="*/ 0 h 228594"/>
              <a:gd name="connsiteX0-1" fmla="*/ 925132 w 1153147"/>
              <a:gd name="connsiteY0-2" fmla="*/ 0 h 241633"/>
              <a:gd name="connsiteX1-3" fmla="*/ 954013 w 1153147"/>
              <a:gd name="connsiteY1-4" fmla="*/ 6300 h 241633"/>
              <a:gd name="connsiteX2-5" fmla="*/ 968454 w 1153147"/>
              <a:gd name="connsiteY2-6" fmla="*/ 9451 h 241633"/>
              <a:gd name="connsiteX3-7" fmla="*/ 993272 w 1153147"/>
              <a:gd name="connsiteY3-8" fmla="*/ 34376 h 241633"/>
              <a:gd name="connsiteX4-9" fmla="*/ 1018091 w 1153147"/>
              <a:gd name="connsiteY4-10" fmla="*/ 59302 h 241633"/>
              <a:gd name="connsiteX5-11" fmla="*/ 1057349 w 1153147"/>
              <a:gd name="connsiteY5-12" fmla="*/ 87378 h 241633"/>
              <a:gd name="connsiteX6-13" fmla="*/ 1106986 w 1153147"/>
              <a:gd name="connsiteY6-14" fmla="*/ 137229 h 241633"/>
              <a:gd name="connsiteX7-15" fmla="*/ 1131805 w 1153147"/>
              <a:gd name="connsiteY7-16" fmla="*/ 162154 h 241633"/>
              <a:gd name="connsiteX8-17" fmla="*/ 1142183 w 1153147"/>
              <a:gd name="connsiteY8-18" fmla="*/ 183930 h 241633"/>
              <a:gd name="connsiteX9-19" fmla="*/ 1152560 w 1153147"/>
              <a:gd name="connsiteY9-20" fmla="*/ 205705 h 241633"/>
              <a:gd name="connsiteX10-21" fmla="*/ 1153147 w 1153147"/>
              <a:gd name="connsiteY10-22" fmla="*/ 206937 h 241633"/>
              <a:gd name="connsiteX11-23" fmla="*/ 859746 w 1153147"/>
              <a:gd name="connsiteY11-24" fmla="*/ 241633 h 241633"/>
              <a:gd name="connsiteX12-25" fmla="*/ 818614 w 1153147"/>
              <a:gd name="connsiteY12-26" fmla="*/ 210906 h 241633"/>
              <a:gd name="connsiteX13-27" fmla="*/ 771229 w 1153147"/>
              <a:gd name="connsiteY13-28" fmla="*/ 220081 h 241633"/>
              <a:gd name="connsiteX14-29" fmla="*/ 727907 w 1153147"/>
              <a:gd name="connsiteY14-30" fmla="*/ 210631 h 241633"/>
              <a:gd name="connsiteX15-31" fmla="*/ 670144 w 1153147"/>
              <a:gd name="connsiteY15-32" fmla="*/ 198031 h 241633"/>
              <a:gd name="connsiteX16-33" fmla="*/ 608319 w 1153147"/>
              <a:gd name="connsiteY16-34" fmla="*/ 204057 h 241633"/>
              <a:gd name="connsiteX17-35" fmla="*/ 532053 w 1153147"/>
              <a:gd name="connsiteY17-36" fmla="*/ 206931 h 241633"/>
              <a:gd name="connsiteX18-37" fmla="*/ 441346 w 1153147"/>
              <a:gd name="connsiteY18-38" fmla="*/ 206657 h 241633"/>
              <a:gd name="connsiteX19-39" fmla="*/ 336198 w 1153147"/>
              <a:gd name="connsiteY19-40" fmla="*/ 203232 h 241633"/>
              <a:gd name="connsiteX20-41" fmla="*/ 231050 w 1153147"/>
              <a:gd name="connsiteY20-42" fmla="*/ 199808 h 241633"/>
              <a:gd name="connsiteX21-43" fmla="*/ 115525 w 1153147"/>
              <a:gd name="connsiteY21-44" fmla="*/ 174607 h 241633"/>
              <a:gd name="connsiteX22-45" fmla="*/ 0 w 1153147"/>
              <a:gd name="connsiteY22-46" fmla="*/ 149407 h 241633"/>
              <a:gd name="connsiteX23-47" fmla="*/ 28440 w 1153147"/>
              <a:gd name="connsiteY23-48" fmla="*/ 19029 h 241633"/>
              <a:gd name="connsiteX24-49" fmla="*/ 61385 w 1153147"/>
              <a:gd name="connsiteY24-50" fmla="*/ 6703 h 241633"/>
              <a:gd name="connsiteX25-51" fmla="*/ 90266 w 1153147"/>
              <a:gd name="connsiteY25-52" fmla="*/ 13003 h 241633"/>
              <a:gd name="connsiteX26-53" fmla="*/ 148028 w 1153147"/>
              <a:gd name="connsiteY26-54" fmla="*/ 25603 h 241633"/>
              <a:gd name="connsiteX27-55" fmla="*/ 191351 w 1153147"/>
              <a:gd name="connsiteY27-56" fmla="*/ 35053 h 241633"/>
              <a:gd name="connsiteX28-57" fmla="*/ 253176 w 1153147"/>
              <a:gd name="connsiteY28-58" fmla="*/ 29028 h 241633"/>
              <a:gd name="connsiteX29-59" fmla="*/ 325379 w 1153147"/>
              <a:gd name="connsiteY29-60" fmla="*/ 44779 h 241633"/>
              <a:gd name="connsiteX30-61" fmla="*/ 401645 w 1153147"/>
              <a:gd name="connsiteY30-62" fmla="*/ 41903 h 241633"/>
              <a:gd name="connsiteX31-63" fmla="*/ 492353 w 1153147"/>
              <a:gd name="connsiteY31-64" fmla="*/ 42178 h 241633"/>
              <a:gd name="connsiteX32-65" fmla="*/ 568619 w 1153147"/>
              <a:gd name="connsiteY32-66" fmla="*/ 39302 h 241633"/>
              <a:gd name="connsiteX33-67" fmla="*/ 626382 w 1153147"/>
              <a:gd name="connsiteY33-68" fmla="*/ 51902 h 241633"/>
              <a:gd name="connsiteX34-69" fmla="*/ 688207 w 1153147"/>
              <a:gd name="connsiteY34-70" fmla="*/ 45878 h 241633"/>
              <a:gd name="connsiteX35-71" fmla="*/ 750033 w 1153147"/>
              <a:gd name="connsiteY35-72" fmla="*/ 39852 h 241633"/>
              <a:gd name="connsiteX36-73" fmla="*/ 793355 w 1153147"/>
              <a:gd name="connsiteY36-74" fmla="*/ 49302 h 241633"/>
              <a:gd name="connsiteX37-75" fmla="*/ 826299 w 1153147"/>
              <a:gd name="connsiteY37-76" fmla="*/ 36977 h 241633"/>
              <a:gd name="connsiteX38-77" fmla="*/ 859244 w 1153147"/>
              <a:gd name="connsiteY38-78" fmla="*/ 24651 h 241633"/>
              <a:gd name="connsiteX39-79" fmla="*/ 873684 w 1153147"/>
              <a:gd name="connsiteY39-80" fmla="*/ 27801 h 241633"/>
              <a:gd name="connsiteX40-81" fmla="*/ 892187 w 1153147"/>
              <a:gd name="connsiteY40-82" fmla="*/ 12326 h 241633"/>
              <a:gd name="connsiteX41-83" fmla="*/ 925132 w 1153147"/>
              <a:gd name="connsiteY41-84" fmla="*/ 0 h 241633"/>
              <a:gd name="connsiteX0-85" fmla="*/ 925132 w 1153147"/>
              <a:gd name="connsiteY0-86" fmla="*/ 0 h 220081"/>
              <a:gd name="connsiteX1-87" fmla="*/ 954013 w 1153147"/>
              <a:gd name="connsiteY1-88" fmla="*/ 6300 h 220081"/>
              <a:gd name="connsiteX2-89" fmla="*/ 968454 w 1153147"/>
              <a:gd name="connsiteY2-90" fmla="*/ 9451 h 220081"/>
              <a:gd name="connsiteX3-91" fmla="*/ 993272 w 1153147"/>
              <a:gd name="connsiteY3-92" fmla="*/ 34376 h 220081"/>
              <a:gd name="connsiteX4-93" fmla="*/ 1018091 w 1153147"/>
              <a:gd name="connsiteY4-94" fmla="*/ 59302 h 220081"/>
              <a:gd name="connsiteX5-95" fmla="*/ 1057349 w 1153147"/>
              <a:gd name="connsiteY5-96" fmla="*/ 87378 h 220081"/>
              <a:gd name="connsiteX6-97" fmla="*/ 1106986 w 1153147"/>
              <a:gd name="connsiteY6-98" fmla="*/ 137229 h 220081"/>
              <a:gd name="connsiteX7-99" fmla="*/ 1131805 w 1153147"/>
              <a:gd name="connsiteY7-100" fmla="*/ 162154 h 220081"/>
              <a:gd name="connsiteX8-101" fmla="*/ 1142183 w 1153147"/>
              <a:gd name="connsiteY8-102" fmla="*/ 183930 h 220081"/>
              <a:gd name="connsiteX9-103" fmla="*/ 1152560 w 1153147"/>
              <a:gd name="connsiteY9-104" fmla="*/ 205705 h 220081"/>
              <a:gd name="connsiteX10-105" fmla="*/ 1153147 w 1153147"/>
              <a:gd name="connsiteY10-106" fmla="*/ 206937 h 220081"/>
              <a:gd name="connsiteX11-107" fmla="*/ 818614 w 1153147"/>
              <a:gd name="connsiteY11-108" fmla="*/ 210906 h 220081"/>
              <a:gd name="connsiteX12-109" fmla="*/ 771229 w 1153147"/>
              <a:gd name="connsiteY12-110" fmla="*/ 220081 h 220081"/>
              <a:gd name="connsiteX13-111" fmla="*/ 727907 w 1153147"/>
              <a:gd name="connsiteY13-112" fmla="*/ 210631 h 220081"/>
              <a:gd name="connsiteX14-113" fmla="*/ 670144 w 1153147"/>
              <a:gd name="connsiteY14-114" fmla="*/ 198031 h 220081"/>
              <a:gd name="connsiteX15-115" fmla="*/ 608319 w 1153147"/>
              <a:gd name="connsiteY15-116" fmla="*/ 204057 h 220081"/>
              <a:gd name="connsiteX16-117" fmla="*/ 532053 w 1153147"/>
              <a:gd name="connsiteY16-118" fmla="*/ 206931 h 220081"/>
              <a:gd name="connsiteX17-119" fmla="*/ 441346 w 1153147"/>
              <a:gd name="connsiteY17-120" fmla="*/ 206657 h 220081"/>
              <a:gd name="connsiteX18-121" fmla="*/ 336198 w 1153147"/>
              <a:gd name="connsiteY18-122" fmla="*/ 203232 h 220081"/>
              <a:gd name="connsiteX19-123" fmla="*/ 231050 w 1153147"/>
              <a:gd name="connsiteY19-124" fmla="*/ 199808 h 220081"/>
              <a:gd name="connsiteX20-125" fmla="*/ 115525 w 1153147"/>
              <a:gd name="connsiteY20-126" fmla="*/ 174607 h 220081"/>
              <a:gd name="connsiteX21-127" fmla="*/ 0 w 1153147"/>
              <a:gd name="connsiteY21-128" fmla="*/ 149407 h 220081"/>
              <a:gd name="connsiteX22-129" fmla="*/ 28440 w 1153147"/>
              <a:gd name="connsiteY22-130" fmla="*/ 19029 h 220081"/>
              <a:gd name="connsiteX23-131" fmla="*/ 61385 w 1153147"/>
              <a:gd name="connsiteY23-132" fmla="*/ 6703 h 220081"/>
              <a:gd name="connsiteX24-133" fmla="*/ 90266 w 1153147"/>
              <a:gd name="connsiteY24-134" fmla="*/ 13003 h 220081"/>
              <a:gd name="connsiteX25-135" fmla="*/ 148028 w 1153147"/>
              <a:gd name="connsiteY25-136" fmla="*/ 25603 h 220081"/>
              <a:gd name="connsiteX26-137" fmla="*/ 191351 w 1153147"/>
              <a:gd name="connsiteY26-138" fmla="*/ 35053 h 220081"/>
              <a:gd name="connsiteX27-139" fmla="*/ 253176 w 1153147"/>
              <a:gd name="connsiteY27-140" fmla="*/ 29028 h 220081"/>
              <a:gd name="connsiteX28-141" fmla="*/ 325379 w 1153147"/>
              <a:gd name="connsiteY28-142" fmla="*/ 44779 h 220081"/>
              <a:gd name="connsiteX29-143" fmla="*/ 401645 w 1153147"/>
              <a:gd name="connsiteY29-144" fmla="*/ 41903 h 220081"/>
              <a:gd name="connsiteX30-145" fmla="*/ 492353 w 1153147"/>
              <a:gd name="connsiteY30-146" fmla="*/ 42178 h 220081"/>
              <a:gd name="connsiteX31-147" fmla="*/ 568619 w 1153147"/>
              <a:gd name="connsiteY31-148" fmla="*/ 39302 h 220081"/>
              <a:gd name="connsiteX32-149" fmla="*/ 626382 w 1153147"/>
              <a:gd name="connsiteY32-150" fmla="*/ 51902 h 220081"/>
              <a:gd name="connsiteX33-151" fmla="*/ 688207 w 1153147"/>
              <a:gd name="connsiteY33-152" fmla="*/ 45878 h 220081"/>
              <a:gd name="connsiteX34-153" fmla="*/ 750033 w 1153147"/>
              <a:gd name="connsiteY34-154" fmla="*/ 39852 h 220081"/>
              <a:gd name="connsiteX35-155" fmla="*/ 793355 w 1153147"/>
              <a:gd name="connsiteY35-156" fmla="*/ 49302 h 220081"/>
              <a:gd name="connsiteX36-157" fmla="*/ 826299 w 1153147"/>
              <a:gd name="connsiteY36-158" fmla="*/ 36977 h 220081"/>
              <a:gd name="connsiteX37-159" fmla="*/ 859244 w 1153147"/>
              <a:gd name="connsiteY37-160" fmla="*/ 24651 h 220081"/>
              <a:gd name="connsiteX38-161" fmla="*/ 873684 w 1153147"/>
              <a:gd name="connsiteY38-162" fmla="*/ 27801 h 220081"/>
              <a:gd name="connsiteX39-163" fmla="*/ 892187 w 1153147"/>
              <a:gd name="connsiteY39-164" fmla="*/ 12326 h 220081"/>
              <a:gd name="connsiteX40-165" fmla="*/ 925132 w 1153147"/>
              <a:gd name="connsiteY40-166" fmla="*/ 0 h 2200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</a:cxnLst>
            <a:rect l="l" t="t" r="r" b="b"/>
            <a:pathLst>
              <a:path w="1153147" h="220081">
                <a:moveTo>
                  <a:pt x="925132" y="0"/>
                </a:moveTo>
                <a:lnTo>
                  <a:pt x="954013" y="6300"/>
                </a:lnTo>
                <a:lnTo>
                  <a:pt x="968454" y="9451"/>
                </a:lnTo>
                <a:lnTo>
                  <a:pt x="993272" y="34376"/>
                </a:lnTo>
                <a:lnTo>
                  <a:pt x="1018091" y="59302"/>
                </a:lnTo>
                <a:lnTo>
                  <a:pt x="1057349" y="87378"/>
                </a:lnTo>
                <a:lnTo>
                  <a:pt x="1106986" y="137229"/>
                </a:lnTo>
                <a:lnTo>
                  <a:pt x="1131805" y="162154"/>
                </a:lnTo>
                <a:lnTo>
                  <a:pt x="1142183" y="183930"/>
                </a:lnTo>
                <a:lnTo>
                  <a:pt x="1152560" y="205705"/>
                </a:lnTo>
                <a:lnTo>
                  <a:pt x="1153147" y="206937"/>
                </a:lnTo>
                <a:lnTo>
                  <a:pt x="818614" y="210906"/>
                </a:lnTo>
                <a:lnTo>
                  <a:pt x="771229" y="220081"/>
                </a:lnTo>
                <a:lnTo>
                  <a:pt x="727907" y="210631"/>
                </a:lnTo>
                <a:lnTo>
                  <a:pt x="670144" y="198031"/>
                </a:lnTo>
                <a:lnTo>
                  <a:pt x="608319" y="204057"/>
                </a:lnTo>
                <a:lnTo>
                  <a:pt x="532053" y="206931"/>
                </a:lnTo>
                <a:lnTo>
                  <a:pt x="441346" y="206657"/>
                </a:lnTo>
                <a:lnTo>
                  <a:pt x="336198" y="203232"/>
                </a:lnTo>
                <a:lnTo>
                  <a:pt x="231050" y="199808"/>
                </a:lnTo>
                <a:lnTo>
                  <a:pt x="115525" y="174607"/>
                </a:lnTo>
                <a:lnTo>
                  <a:pt x="0" y="149407"/>
                </a:lnTo>
                <a:lnTo>
                  <a:pt x="28440" y="19029"/>
                </a:lnTo>
                <a:lnTo>
                  <a:pt x="61385" y="6703"/>
                </a:lnTo>
                <a:lnTo>
                  <a:pt x="90266" y="13003"/>
                </a:lnTo>
                <a:lnTo>
                  <a:pt x="148028" y="25603"/>
                </a:lnTo>
                <a:lnTo>
                  <a:pt x="191351" y="35053"/>
                </a:lnTo>
                <a:lnTo>
                  <a:pt x="253176" y="29028"/>
                </a:lnTo>
                <a:lnTo>
                  <a:pt x="325379" y="44779"/>
                </a:lnTo>
                <a:lnTo>
                  <a:pt x="401645" y="41903"/>
                </a:lnTo>
                <a:lnTo>
                  <a:pt x="492353" y="42178"/>
                </a:lnTo>
                <a:lnTo>
                  <a:pt x="568619" y="39302"/>
                </a:lnTo>
                <a:lnTo>
                  <a:pt x="626382" y="51902"/>
                </a:lnTo>
                <a:lnTo>
                  <a:pt x="688207" y="45878"/>
                </a:lnTo>
                <a:lnTo>
                  <a:pt x="750033" y="39852"/>
                </a:lnTo>
                <a:lnTo>
                  <a:pt x="793355" y="49302"/>
                </a:lnTo>
                <a:lnTo>
                  <a:pt x="826299" y="36977"/>
                </a:lnTo>
                <a:lnTo>
                  <a:pt x="859244" y="24651"/>
                </a:lnTo>
                <a:lnTo>
                  <a:pt x="873684" y="27801"/>
                </a:lnTo>
                <a:lnTo>
                  <a:pt x="892187" y="12326"/>
                </a:lnTo>
                <a:lnTo>
                  <a:pt x="92513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任意多边形: 形状 9"/>
          <p:cNvSpPr/>
          <p:nvPr/>
        </p:nvSpPr>
        <p:spPr>
          <a:xfrm rot="199450">
            <a:off x="8125460" y="3743960"/>
            <a:ext cx="264795" cy="382905"/>
          </a:xfrm>
          <a:custGeom>
            <a:avLst/>
            <a:gdLst>
              <a:gd name="connsiteX0" fmla="*/ 13341 w 323537"/>
              <a:gd name="connsiteY0" fmla="*/ 3361 h 471644"/>
              <a:gd name="connsiteX1" fmla="*/ 27807 w 323537"/>
              <a:gd name="connsiteY1" fmla="*/ 2521 h 471644"/>
              <a:gd name="connsiteX2" fmla="*/ 42274 w 323537"/>
              <a:gd name="connsiteY2" fmla="*/ 1681 h 471644"/>
              <a:gd name="connsiteX3" fmla="*/ 71207 w 323537"/>
              <a:gd name="connsiteY3" fmla="*/ 0 h 471644"/>
              <a:gd name="connsiteX4" fmla="*/ 101267 w 323537"/>
              <a:gd name="connsiteY4" fmla="*/ 17712 h 471644"/>
              <a:gd name="connsiteX5" fmla="*/ 130201 w 323537"/>
              <a:gd name="connsiteY5" fmla="*/ 16031 h 471644"/>
              <a:gd name="connsiteX6" fmla="*/ 160261 w 323537"/>
              <a:gd name="connsiteY6" fmla="*/ 33743 h 471644"/>
              <a:gd name="connsiteX7" fmla="*/ 189194 w 323537"/>
              <a:gd name="connsiteY7" fmla="*/ 32063 h 471644"/>
              <a:gd name="connsiteX8" fmla="*/ 233720 w 323537"/>
              <a:gd name="connsiteY8" fmla="*/ 48934 h 471644"/>
              <a:gd name="connsiteX9" fmla="*/ 248187 w 323537"/>
              <a:gd name="connsiteY9" fmla="*/ 48094 h 471644"/>
              <a:gd name="connsiteX10" fmla="*/ 278246 w 323537"/>
              <a:gd name="connsiteY10" fmla="*/ 65806 h 471644"/>
              <a:gd name="connsiteX11" fmla="*/ 292713 w 323537"/>
              <a:gd name="connsiteY11" fmla="*/ 64966 h 471644"/>
              <a:gd name="connsiteX12" fmla="*/ 299892 w 323537"/>
              <a:gd name="connsiteY12" fmla="*/ 64549 h 471644"/>
              <a:gd name="connsiteX13" fmla="*/ 323537 w 323537"/>
              <a:gd name="connsiteY13" fmla="*/ 471644 h 471644"/>
              <a:gd name="connsiteX14" fmla="*/ 315240 w 323537"/>
              <a:gd name="connsiteY14" fmla="*/ 452815 h 471644"/>
              <a:gd name="connsiteX15" fmla="*/ 298521 w 323537"/>
              <a:gd name="connsiteY15" fmla="*/ 414870 h 471644"/>
              <a:gd name="connsiteX16" fmla="*/ 296268 w 323537"/>
              <a:gd name="connsiteY16" fmla="*/ 376085 h 471644"/>
              <a:gd name="connsiteX17" fmla="*/ 280675 w 323537"/>
              <a:gd name="connsiteY17" fmla="*/ 357533 h 471644"/>
              <a:gd name="connsiteX18" fmla="*/ 265082 w 323537"/>
              <a:gd name="connsiteY18" fmla="*/ 338981 h 471644"/>
              <a:gd name="connsiteX19" fmla="*/ 248363 w 323537"/>
              <a:gd name="connsiteY19" fmla="*/ 301036 h 471644"/>
              <a:gd name="connsiteX20" fmla="*/ 218303 w 323537"/>
              <a:gd name="connsiteY20" fmla="*/ 283325 h 471644"/>
              <a:gd name="connsiteX21" fmla="*/ 201584 w 323537"/>
              <a:gd name="connsiteY21" fmla="*/ 245379 h 471644"/>
              <a:gd name="connsiteX22" fmla="*/ 170398 w 323537"/>
              <a:gd name="connsiteY22" fmla="*/ 208275 h 471644"/>
              <a:gd name="connsiteX23" fmla="*/ 125872 w 323537"/>
              <a:gd name="connsiteY23" fmla="*/ 191404 h 471644"/>
              <a:gd name="connsiteX24" fmla="*/ 94685 w 323537"/>
              <a:gd name="connsiteY24" fmla="*/ 154300 h 471644"/>
              <a:gd name="connsiteX25" fmla="*/ 64625 w 323537"/>
              <a:gd name="connsiteY25" fmla="*/ 136588 h 471644"/>
              <a:gd name="connsiteX26" fmla="*/ 34565 w 323537"/>
              <a:gd name="connsiteY26" fmla="*/ 118876 h 471644"/>
              <a:gd name="connsiteX27" fmla="*/ 17846 w 323537"/>
              <a:gd name="connsiteY27" fmla="*/ 80931 h 471644"/>
              <a:gd name="connsiteX28" fmla="*/ 2253 w 323537"/>
              <a:gd name="connsiteY28" fmla="*/ 62378 h 471644"/>
              <a:gd name="connsiteX29" fmla="*/ 1127 w 323537"/>
              <a:gd name="connsiteY29" fmla="*/ 42986 h 471644"/>
              <a:gd name="connsiteX30" fmla="*/ 0 w 323537"/>
              <a:gd name="connsiteY30" fmla="*/ 23594 h 471644"/>
              <a:gd name="connsiteX31" fmla="*/ 13341 w 323537"/>
              <a:gd name="connsiteY31" fmla="*/ 3361 h 471644"/>
              <a:gd name="connsiteX0-1" fmla="*/ 13341 w 326517"/>
              <a:gd name="connsiteY0-2" fmla="*/ 3361 h 471644"/>
              <a:gd name="connsiteX1-3" fmla="*/ 27807 w 326517"/>
              <a:gd name="connsiteY1-4" fmla="*/ 2521 h 471644"/>
              <a:gd name="connsiteX2-5" fmla="*/ 42274 w 326517"/>
              <a:gd name="connsiteY2-6" fmla="*/ 1681 h 471644"/>
              <a:gd name="connsiteX3-7" fmla="*/ 71207 w 326517"/>
              <a:gd name="connsiteY3-8" fmla="*/ 0 h 471644"/>
              <a:gd name="connsiteX4-9" fmla="*/ 101267 w 326517"/>
              <a:gd name="connsiteY4-10" fmla="*/ 17712 h 471644"/>
              <a:gd name="connsiteX5-11" fmla="*/ 130201 w 326517"/>
              <a:gd name="connsiteY5-12" fmla="*/ 16031 h 471644"/>
              <a:gd name="connsiteX6-13" fmla="*/ 160261 w 326517"/>
              <a:gd name="connsiteY6-14" fmla="*/ 33743 h 471644"/>
              <a:gd name="connsiteX7-15" fmla="*/ 189194 w 326517"/>
              <a:gd name="connsiteY7-16" fmla="*/ 32063 h 471644"/>
              <a:gd name="connsiteX8-17" fmla="*/ 233720 w 326517"/>
              <a:gd name="connsiteY8-18" fmla="*/ 48934 h 471644"/>
              <a:gd name="connsiteX9-19" fmla="*/ 248187 w 326517"/>
              <a:gd name="connsiteY9-20" fmla="*/ 48094 h 471644"/>
              <a:gd name="connsiteX10-21" fmla="*/ 278246 w 326517"/>
              <a:gd name="connsiteY10-22" fmla="*/ 65806 h 471644"/>
              <a:gd name="connsiteX11-23" fmla="*/ 292713 w 326517"/>
              <a:gd name="connsiteY11-24" fmla="*/ 64966 h 471644"/>
              <a:gd name="connsiteX12-25" fmla="*/ 326517 w 326517"/>
              <a:gd name="connsiteY12-26" fmla="*/ 63002 h 471644"/>
              <a:gd name="connsiteX13-27" fmla="*/ 323537 w 326517"/>
              <a:gd name="connsiteY13-28" fmla="*/ 471644 h 471644"/>
              <a:gd name="connsiteX14-29" fmla="*/ 315240 w 326517"/>
              <a:gd name="connsiteY14-30" fmla="*/ 452815 h 471644"/>
              <a:gd name="connsiteX15-31" fmla="*/ 298521 w 326517"/>
              <a:gd name="connsiteY15-32" fmla="*/ 414870 h 471644"/>
              <a:gd name="connsiteX16-33" fmla="*/ 296268 w 326517"/>
              <a:gd name="connsiteY16-34" fmla="*/ 376085 h 471644"/>
              <a:gd name="connsiteX17-35" fmla="*/ 280675 w 326517"/>
              <a:gd name="connsiteY17-36" fmla="*/ 357533 h 471644"/>
              <a:gd name="connsiteX18-37" fmla="*/ 265082 w 326517"/>
              <a:gd name="connsiteY18-38" fmla="*/ 338981 h 471644"/>
              <a:gd name="connsiteX19-39" fmla="*/ 248363 w 326517"/>
              <a:gd name="connsiteY19-40" fmla="*/ 301036 h 471644"/>
              <a:gd name="connsiteX20-41" fmla="*/ 218303 w 326517"/>
              <a:gd name="connsiteY20-42" fmla="*/ 283325 h 471644"/>
              <a:gd name="connsiteX21-43" fmla="*/ 201584 w 326517"/>
              <a:gd name="connsiteY21-44" fmla="*/ 245379 h 471644"/>
              <a:gd name="connsiteX22-45" fmla="*/ 170398 w 326517"/>
              <a:gd name="connsiteY22-46" fmla="*/ 208275 h 471644"/>
              <a:gd name="connsiteX23-47" fmla="*/ 125872 w 326517"/>
              <a:gd name="connsiteY23-48" fmla="*/ 191404 h 471644"/>
              <a:gd name="connsiteX24-49" fmla="*/ 94685 w 326517"/>
              <a:gd name="connsiteY24-50" fmla="*/ 154300 h 471644"/>
              <a:gd name="connsiteX25-51" fmla="*/ 64625 w 326517"/>
              <a:gd name="connsiteY25-52" fmla="*/ 136588 h 471644"/>
              <a:gd name="connsiteX26-53" fmla="*/ 34565 w 326517"/>
              <a:gd name="connsiteY26-54" fmla="*/ 118876 h 471644"/>
              <a:gd name="connsiteX27-55" fmla="*/ 17846 w 326517"/>
              <a:gd name="connsiteY27-56" fmla="*/ 80931 h 471644"/>
              <a:gd name="connsiteX28-57" fmla="*/ 2253 w 326517"/>
              <a:gd name="connsiteY28-58" fmla="*/ 62378 h 471644"/>
              <a:gd name="connsiteX29-59" fmla="*/ 1127 w 326517"/>
              <a:gd name="connsiteY29-60" fmla="*/ 42986 h 471644"/>
              <a:gd name="connsiteX30-61" fmla="*/ 0 w 326517"/>
              <a:gd name="connsiteY30-62" fmla="*/ 23594 h 471644"/>
              <a:gd name="connsiteX31-63" fmla="*/ 13341 w 326517"/>
              <a:gd name="connsiteY31-64" fmla="*/ 3361 h 4716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</a:cxnLst>
            <a:rect l="l" t="t" r="r" b="b"/>
            <a:pathLst>
              <a:path w="326517" h="471644">
                <a:moveTo>
                  <a:pt x="13341" y="3361"/>
                </a:moveTo>
                <a:lnTo>
                  <a:pt x="27807" y="2521"/>
                </a:lnTo>
                <a:lnTo>
                  <a:pt x="42274" y="1681"/>
                </a:lnTo>
                <a:lnTo>
                  <a:pt x="71207" y="0"/>
                </a:lnTo>
                <a:lnTo>
                  <a:pt x="101267" y="17712"/>
                </a:lnTo>
                <a:lnTo>
                  <a:pt x="130201" y="16031"/>
                </a:lnTo>
                <a:lnTo>
                  <a:pt x="160261" y="33743"/>
                </a:lnTo>
                <a:lnTo>
                  <a:pt x="189194" y="32063"/>
                </a:lnTo>
                <a:lnTo>
                  <a:pt x="233720" y="48934"/>
                </a:lnTo>
                <a:lnTo>
                  <a:pt x="248187" y="48094"/>
                </a:lnTo>
                <a:lnTo>
                  <a:pt x="278246" y="65806"/>
                </a:lnTo>
                <a:lnTo>
                  <a:pt x="292713" y="64966"/>
                </a:lnTo>
                <a:lnTo>
                  <a:pt x="326517" y="63002"/>
                </a:lnTo>
                <a:cubicBezTo>
                  <a:pt x="325524" y="199216"/>
                  <a:pt x="324530" y="335430"/>
                  <a:pt x="323537" y="471644"/>
                </a:cubicBezTo>
                <a:lnTo>
                  <a:pt x="315240" y="452815"/>
                </a:lnTo>
                <a:lnTo>
                  <a:pt x="298521" y="414870"/>
                </a:lnTo>
                <a:lnTo>
                  <a:pt x="296268" y="376085"/>
                </a:lnTo>
                <a:lnTo>
                  <a:pt x="280675" y="357533"/>
                </a:lnTo>
                <a:lnTo>
                  <a:pt x="265082" y="338981"/>
                </a:lnTo>
                <a:lnTo>
                  <a:pt x="248363" y="301036"/>
                </a:lnTo>
                <a:lnTo>
                  <a:pt x="218303" y="283325"/>
                </a:lnTo>
                <a:lnTo>
                  <a:pt x="201584" y="245379"/>
                </a:lnTo>
                <a:lnTo>
                  <a:pt x="170398" y="208275"/>
                </a:lnTo>
                <a:lnTo>
                  <a:pt x="125872" y="191404"/>
                </a:lnTo>
                <a:lnTo>
                  <a:pt x="94685" y="154300"/>
                </a:lnTo>
                <a:lnTo>
                  <a:pt x="64625" y="136588"/>
                </a:lnTo>
                <a:lnTo>
                  <a:pt x="34565" y="118876"/>
                </a:lnTo>
                <a:lnTo>
                  <a:pt x="17846" y="80931"/>
                </a:lnTo>
                <a:lnTo>
                  <a:pt x="2253" y="62378"/>
                </a:lnTo>
                <a:cubicBezTo>
                  <a:pt x="1878" y="55914"/>
                  <a:pt x="1502" y="49450"/>
                  <a:pt x="1127" y="42986"/>
                </a:cubicBezTo>
                <a:cubicBezTo>
                  <a:pt x="751" y="36522"/>
                  <a:pt x="376" y="30058"/>
                  <a:pt x="0" y="23594"/>
                </a:cubicBezTo>
                <a:lnTo>
                  <a:pt x="13341" y="336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任意多边形: 形状 10"/>
          <p:cNvSpPr/>
          <p:nvPr/>
        </p:nvSpPr>
        <p:spPr>
          <a:xfrm rot="199450">
            <a:off x="8290560" y="2346325"/>
            <a:ext cx="340995" cy="1825625"/>
          </a:xfrm>
          <a:custGeom>
            <a:avLst/>
            <a:gdLst>
              <a:gd name="connsiteX0" fmla="*/ 55614 w 420766"/>
              <a:gd name="connsiteY0" fmla="*/ 1681 h 2251203"/>
              <a:gd name="connsiteX1" fmla="*/ 84547 w 420766"/>
              <a:gd name="connsiteY1" fmla="*/ 0 h 2251203"/>
              <a:gd name="connsiteX2" fmla="*/ 143540 w 420766"/>
              <a:gd name="connsiteY2" fmla="*/ 16031 h 2251203"/>
              <a:gd name="connsiteX3" fmla="*/ 172474 w 420766"/>
              <a:gd name="connsiteY3" fmla="*/ 14351 h 2251203"/>
              <a:gd name="connsiteX4" fmla="*/ 202534 w 420766"/>
              <a:gd name="connsiteY4" fmla="*/ 32063 h 2251203"/>
              <a:gd name="connsiteX5" fmla="*/ 247060 w 420766"/>
              <a:gd name="connsiteY5" fmla="*/ 48934 h 2251203"/>
              <a:gd name="connsiteX6" fmla="*/ 275993 w 420766"/>
              <a:gd name="connsiteY6" fmla="*/ 47254 h 2251203"/>
              <a:gd name="connsiteX7" fmla="*/ 291586 w 420766"/>
              <a:gd name="connsiteY7" fmla="*/ 65807 h 2251203"/>
              <a:gd name="connsiteX8" fmla="*/ 320519 w 420766"/>
              <a:gd name="connsiteY8" fmla="*/ 64126 h 2251203"/>
              <a:gd name="connsiteX9" fmla="*/ 336112 w 420766"/>
              <a:gd name="connsiteY9" fmla="*/ 82678 h 2251203"/>
              <a:gd name="connsiteX10" fmla="*/ 351705 w 420766"/>
              <a:gd name="connsiteY10" fmla="*/ 101230 h 2251203"/>
              <a:gd name="connsiteX11" fmla="*/ 367298 w 420766"/>
              <a:gd name="connsiteY11" fmla="*/ 119782 h 2251203"/>
              <a:gd name="connsiteX12" fmla="*/ 369551 w 420766"/>
              <a:gd name="connsiteY12" fmla="*/ 158567 h 2251203"/>
              <a:gd name="connsiteX13" fmla="*/ 356211 w 420766"/>
              <a:gd name="connsiteY13" fmla="*/ 178799 h 2251203"/>
              <a:gd name="connsiteX14" fmla="*/ 357337 w 420766"/>
              <a:gd name="connsiteY14" fmla="*/ 198193 h 2251203"/>
              <a:gd name="connsiteX15" fmla="*/ 343997 w 420766"/>
              <a:gd name="connsiteY15" fmla="*/ 218425 h 2251203"/>
              <a:gd name="connsiteX16" fmla="*/ 346250 w 420766"/>
              <a:gd name="connsiteY16" fmla="*/ 257210 h 2251203"/>
              <a:gd name="connsiteX17" fmla="*/ 332909 w 420766"/>
              <a:gd name="connsiteY17" fmla="*/ 277443 h 2251203"/>
              <a:gd name="connsiteX18" fmla="*/ 335162 w 420766"/>
              <a:gd name="connsiteY18" fmla="*/ 316227 h 2251203"/>
              <a:gd name="connsiteX19" fmla="*/ 322948 w 420766"/>
              <a:gd name="connsiteY19" fmla="*/ 355853 h 2251203"/>
              <a:gd name="connsiteX20" fmla="*/ 325201 w 420766"/>
              <a:gd name="connsiteY20" fmla="*/ 394638 h 2251203"/>
              <a:gd name="connsiteX21" fmla="*/ 328580 w 420766"/>
              <a:gd name="connsiteY21" fmla="*/ 452815 h 2251203"/>
              <a:gd name="connsiteX22" fmla="*/ 331959 w 420766"/>
              <a:gd name="connsiteY22" fmla="*/ 510992 h 2251203"/>
              <a:gd name="connsiteX23" fmla="*/ 336465 w 420766"/>
              <a:gd name="connsiteY23" fmla="*/ 588562 h 2251203"/>
              <a:gd name="connsiteX24" fmla="*/ 342097 w 420766"/>
              <a:gd name="connsiteY24" fmla="*/ 685524 h 2251203"/>
              <a:gd name="connsiteX25" fmla="*/ 348855 w 420766"/>
              <a:gd name="connsiteY25" fmla="*/ 801878 h 2251203"/>
              <a:gd name="connsiteX26" fmla="*/ 355613 w 420766"/>
              <a:gd name="connsiteY26" fmla="*/ 918233 h 2251203"/>
              <a:gd name="connsiteX27" fmla="*/ 362371 w 420766"/>
              <a:gd name="connsiteY27" fmla="*/ 1034588 h 2251203"/>
              <a:gd name="connsiteX28" fmla="*/ 369129 w 420766"/>
              <a:gd name="connsiteY28" fmla="*/ 1150942 h 2251203"/>
              <a:gd name="connsiteX29" fmla="*/ 374761 w 420766"/>
              <a:gd name="connsiteY29" fmla="*/ 1247905 h 2251203"/>
              <a:gd name="connsiteX30" fmla="*/ 380393 w 420766"/>
              <a:gd name="connsiteY30" fmla="*/ 1344867 h 2251203"/>
              <a:gd name="connsiteX31" fmla="*/ 384899 w 420766"/>
              <a:gd name="connsiteY31" fmla="*/ 1422436 h 2251203"/>
              <a:gd name="connsiteX32" fmla="*/ 389404 w 420766"/>
              <a:gd name="connsiteY32" fmla="*/ 1500007 h 2251203"/>
              <a:gd name="connsiteX33" fmla="*/ 392783 w 420766"/>
              <a:gd name="connsiteY33" fmla="*/ 1558184 h 2251203"/>
              <a:gd name="connsiteX34" fmla="*/ 410629 w 420766"/>
              <a:gd name="connsiteY34" fmla="*/ 1615520 h 2251203"/>
              <a:gd name="connsiteX35" fmla="*/ 415134 w 420766"/>
              <a:gd name="connsiteY35" fmla="*/ 1693091 h 2251203"/>
              <a:gd name="connsiteX36" fmla="*/ 420766 w 420766"/>
              <a:gd name="connsiteY36" fmla="*/ 1790052 h 2251203"/>
              <a:gd name="connsiteX37" fmla="*/ 410805 w 420766"/>
              <a:gd name="connsiteY37" fmla="*/ 1868463 h 2251203"/>
              <a:gd name="connsiteX38" fmla="*/ 401970 w 420766"/>
              <a:gd name="connsiteY38" fmla="*/ 1966265 h 2251203"/>
              <a:gd name="connsiteX39" fmla="*/ 390883 w 420766"/>
              <a:gd name="connsiteY39" fmla="*/ 2025283 h 2251203"/>
              <a:gd name="connsiteX40" fmla="*/ 379795 w 420766"/>
              <a:gd name="connsiteY40" fmla="*/ 2084300 h 2251203"/>
              <a:gd name="connsiteX41" fmla="*/ 354241 w 420766"/>
              <a:gd name="connsiteY41" fmla="*/ 2144158 h 2251203"/>
              <a:gd name="connsiteX42" fmla="*/ 327561 w 420766"/>
              <a:gd name="connsiteY42" fmla="*/ 2184624 h 2251203"/>
              <a:gd name="connsiteX43" fmla="*/ 299754 w 420766"/>
              <a:gd name="connsiteY43" fmla="*/ 2205696 h 2251203"/>
              <a:gd name="connsiteX44" fmla="*/ 271946 w 420766"/>
              <a:gd name="connsiteY44" fmla="*/ 2226769 h 2251203"/>
              <a:gd name="connsiteX45" fmla="*/ 244139 w 420766"/>
              <a:gd name="connsiteY45" fmla="*/ 2247842 h 2251203"/>
              <a:gd name="connsiteX46" fmla="*/ 215206 w 420766"/>
              <a:gd name="connsiteY46" fmla="*/ 2249523 h 2251203"/>
              <a:gd name="connsiteX47" fmla="*/ 186272 w 420766"/>
              <a:gd name="connsiteY47" fmla="*/ 2251203 h 2251203"/>
              <a:gd name="connsiteX48" fmla="*/ 170680 w 420766"/>
              <a:gd name="connsiteY48" fmla="*/ 2232651 h 2251203"/>
              <a:gd name="connsiteX49" fmla="*/ 162257 w 420766"/>
              <a:gd name="connsiteY49" fmla="*/ 2213536 h 2251203"/>
              <a:gd name="connsiteX50" fmla="*/ 138612 w 420766"/>
              <a:gd name="connsiteY50" fmla="*/ 1806441 h 2251203"/>
              <a:gd name="connsiteX51" fmla="*/ 145899 w 420766"/>
              <a:gd name="connsiteY51" fmla="*/ 1806017 h 2251203"/>
              <a:gd name="connsiteX52" fmla="*/ 160366 w 420766"/>
              <a:gd name="connsiteY52" fmla="*/ 1805177 h 2251203"/>
              <a:gd name="connsiteX53" fmla="*/ 173706 w 420766"/>
              <a:gd name="connsiteY53" fmla="*/ 1784944 h 2251203"/>
              <a:gd name="connsiteX54" fmla="*/ 171454 w 420766"/>
              <a:gd name="connsiteY54" fmla="*/ 1746160 h 2251203"/>
              <a:gd name="connsiteX55" fmla="*/ 170327 w 420766"/>
              <a:gd name="connsiteY55" fmla="*/ 1726767 h 2251203"/>
              <a:gd name="connsiteX56" fmla="*/ 166948 w 420766"/>
              <a:gd name="connsiteY56" fmla="*/ 1668591 h 2251203"/>
              <a:gd name="connsiteX57" fmla="*/ 163569 w 420766"/>
              <a:gd name="connsiteY57" fmla="*/ 1610413 h 2251203"/>
              <a:gd name="connsiteX58" fmla="*/ 159064 w 420766"/>
              <a:gd name="connsiteY58" fmla="*/ 1532843 h 2251203"/>
              <a:gd name="connsiteX59" fmla="*/ 169025 w 420766"/>
              <a:gd name="connsiteY59" fmla="*/ 1454433 h 2251203"/>
              <a:gd name="connsiteX60" fmla="*/ 158887 w 420766"/>
              <a:gd name="connsiteY60" fmla="*/ 1279901 h 2251203"/>
              <a:gd name="connsiteX61" fmla="*/ 148750 w 420766"/>
              <a:gd name="connsiteY61" fmla="*/ 1105369 h 2251203"/>
              <a:gd name="connsiteX62" fmla="*/ 129602 w 420766"/>
              <a:gd name="connsiteY62" fmla="*/ 775698 h 2251203"/>
              <a:gd name="connsiteX63" fmla="*/ 120591 w 420766"/>
              <a:gd name="connsiteY63" fmla="*/ 620558 h 2251203"/>
              <a:gd name="connsiteX64" fmla="*/ 117212 w 420766"/>
              <a:gd name="connsiteY64" fmla="*/ 562381 h 2251203"/>
              <a:gd name="connsiteX65" fmla="*/ 112706 w 420766"/>
              <a:gd name="connsiteY65" fmla="*/ 484811 h 2251203"/>
              <a:gd name="connsiteX66" fmla="*/ 94861 w 420766"/>
              <a:gd name="connsiteY66" fmla="*/ 427474 h 2251203"/>
              <a:gd name="connsiteX67" fmla="*/ 92608 w 420766"/>
              <a:gd name="connsiteY67" fmla="*/ 388690 h 2251203"/>
              <a:gd name="connsiteX68" fmla="*/ 89229 w 420766"/>
              <a:gd name="connsiteY68" fmla="*/ 330512 h 2251203"/>
              <a:gd name="connsiteX69" fmla="*/ 86976 w 420766"/>
              <a:gd name="connsiteY69" fmla="*/ 291727 h 2251203"/>
              <a:gd name="connsiteX70" fmla="*/ 69130 w 420766"/>
              <a:gd name="connsiteY70" fmla="*/ 234390 h 2251203"/>
              <a:gd name="connsiteX71" fmla="*/ 65751 w 420766"/>
              <a:gd name="connsiteY71" fmla="*/ 176212 h 2251203"/>
              <a:gd name="connsiteX72" fmla="*/ 47905 w 420766"/>
              <a:gd name="connsiteY72" fmla="*/ 118876 h 2251203"/>
              <a:gd name="connsiteX73" fmla="*/ 32312 w 420766"/>
              <a:gd name="connsiteY73" fmla="*/ 100324 h 2251203"/>
              <a:gd name="connsiteX74" fmla="*/ 16719 w 420766"/>
              <a:gd name="connsiteY74" fmla="*/ 81772 h 2251203"/>
              <a:gd name="connsiteX75" fmla="*/ 0 w 420766"/>
              <a:gd name="connsiteY75" fmla="*/ 43826 h 2251203"/>
              <a:gd name="connsiteX76" fmla="*/ 14467 w 420766"/>
              <a:gd name="connsiteY76" fmla="*/ 42986 h 2251203"/>
              <a:gd name="connsiteX77" fmla="*/ 27807 w 420766"/>
              <a:gd name="connsiteY77" fmla="*/ 22753 h 2251203"/>
              <a:gd name="connsiteX78" fmla="*/ 55614 w 420766"/>
              <a:gd name="connsiteY78" fmla="*/ 1681 h 2251203"/>
              <a:gd name="connsiteX0-1" fmla="*/ 55614 w 420766"/>
              <a:gd name="connsiteY0-2" fmla="*/ 1681 h 2251203"/>
              <a:gd name="connsiteX1-3" fmla="*/ 84547 w 420766"/>
              <a:gd name="connsiteY1-4" fmla="*/ 0 h 2251203"/>
              <a:gd name="connsiteX2-5" fmla="*/ 143540 w 420766"/>
              <a:gd name="connsiteY2-6" fmla="*/ 16031 h 2251203"/>
              <a:gd name="connsiteX3-7" fmla="*/ 172474 w 420766"/>
              <a:gd name="connsiteY3-8" fmla="*/ 14351 h 2251203"/>
              <a:gd name="connsiteX4-9" fmla="*/ 202534 w 420766"/>
              <a:gd name="connsiteY4-10" fmla="*/ 32063 h 2251203"/>
              <a:gd name="connsiteX5-11" fmla="*/ 247060 w 420766"/>
              <a:gd name="connsiteY5-12" fmla="*/ 48934 h 2251203"/>
              <a:gd name="connsiteX6-13" fmla="*/ 275993 w 420766"/>
              <a:gd name="connsiteY6-14" fmla="*/ 47254 h 2251203"/>
              <a:gd name="connsiteX7-15" fmla="*/ 291586 w 420766"/>
              <a:gd name="connsiteY7-16" fmla="*/ 65807 h 2251203"/>
              <a:gd name="connsiteX8-17" fmla="*/ 320519 w 420766"/>
              <a:gd name="connsiteY8-18" fmla="*/ 64126 h 2251203"/>
              <a:gd name="connsiteX9-19" fmla="*/ 336112 w 420766"/>
              <a:gd name="connsiteY9-20" fmla="*/ 82678 h 2251203"/>
              <a:gd name="connsiteX10-21" fmla="*/ 351705 w 420766"/>
              <a:gd name="connsiteY10-22" fmla="*/ 101230 h 2251203"/>
              <a:gd name="connsiteX11-23" fmla="*/ 367298 w 420766"/>
              <a:gd name="connsiteY11-24" fmla="*/ 119782 h 2251203"/>
              <a:gd name="connsiteX12-25" fmla="*/ 369551 w 420766"/>
              <a:gd name="connsiteY12-26" fmla="*/ 158567 h 2251203"/>
              <a:gd name="connsiteX13-27" fmla="*/ 356211 w 420766"/>
              <a:gd name="connsiteY13-28" fmla="*/ 178799 h 2251203"/>
              <a:gd name="connsiteX14-29" fmla="*/ 357337 w 420766"/>
              <a:gd name="connsiteY14-30" fmla="*/ 198193 h 2251203"/>
              <a:gd name="connsiteX15-31" fmla="*/ 343997 w 420766"/>
              <a:gd name="connsiteY15-32" fmla="*/ 218425 h 2251203"/>
              <a:gd name="connsiteX16-33" fmla="*/ 346250 w 420766"/>
              <a:gd name="connsiteY16-34" fmla="*/ 257210 h 2251203"/>
              <a:gd name="connsiteX17-35" fmla="*/ 332909 w 420766"/>
              <a:gd name="connsiteY17-36" fmla="*/ 277443 h 2251203"/>
              <a:gd name="connsiteX18-37" fmla="*/ 335162 w 420766"/>
              <a:gd name="connsiteY18-38" fmla="*/ 316227 h 2251203"/>
              <a:gd name="connsiteX19-39" fmla="*/ 322948 w 420766"/>
              <a:gd name="connsiteY19-40" fmla="*/ 355853 h 2251203"/>
              <a:gd name="connsiteX20-41" fmla="*/ 325201 w 420766"/>
              <a:gd name="connsiteY20-42" fmla="*/ 394638 h 2251203"/>
              <a:gd name="connsiteX21-43" fmla="*/ 328580 w 420766"/>
              <a:gd name="connsiteY21-44" fmla="*/ 452815 h 2251203"/>
              <a:gd name="connsiteX22-45" fmla="*/ 331959 w 420766"/>
              <a:gd name="connsiteY22-46" fmla="*/ 510992 h 2251203"/>
              <a:gd name="connsiteX23-47" fmla="*/ 336465 w 420766"/>
              <a:gd name="connsiteY23-48" fmla="*/ 588562 h 2251203"/>
              <a:gd name="connsiteX24-49" fmla="*/ 342097 w 420766"/>
              <a:gd name="connsiteY24-50" fmla="*/ 685524 h 2251203"/>
              <a:gd name="connsiteX25-51" fmla="*/ 348855 w 420766"/>
              <a:gd name="connsiteY25-52" fmla="*/ 801878 h 2251203"/>
              <a:gd name="connsiteX26-53" fmla="*/ 355613 w 420766"/>
              <a:gd name="connsiteY26-54" fmla="*/ 918233 h 2251203"/>
              <a:gd name="connsiteX27-55" fmla="*/ 362371 w 420766"/>
              <a:gd name="connsiteY27-56" fmla="*/ 1034588 h 2251203"/>
              <a:gd name="connsiteX28-57" fmla="*/ 369129 w 420766"/>
              <a:gd name="connsiteY28-58" fmla="*/ 1150942 h 2251203"/>
              <a:gd name="connsiteX29-59" fmla="*/ 374761 w 420766"/>
              <a:gd name="connsiteY29-60" fmla="*/ 1247905 h 2251203"/>
              <a:gd name="connsiteX30-61" fmla="*/ 380393 w 420766"/>
              <a:gd name="connsiteY30-62" fmla="*/ 1344867 h 2251203"/>
              <a:gd name="connsiteX31-63" fmla="*/ 384899 w 420766"/>
              <a:gd name="connsiteY31-64" fmla="*/ 1422436 h 2251203"/>
              <a:gd name="connsiteX32-65" fmla="*/ 389404 w 420766"/>
              <a:gd name="connsiteY32-66" fmla="*/ 1500007 h 2251203"/>
              <a:gd name="connsiteX33-67" fmla="*/ 392783 w 420766"/>
              <a:gd name="connsiteY33-68" fmla="*/ 1558184 h 2251203"/>
              <a:gd name="connsiteX34-69" fmla="*/ 410629 w 420766"/>
              <a:gd name="connsiteY34-70" fmla="*/ 1615520 h 2251203"/>
              <a:gd name="connsiteX35-71" fmla="*/ 415134 w 420766"/>
              <a:gd name="connsiteY35-72" fmla="*/ 1693091 h 2251203"/>
              <a:gd name="connsiteX36-73" fmla="*/ 420766 w 420766"/>
              <a:gd name="connsiteY36-74" fmla="*/ 1790052 h 2251203"/>
              <a:gd name="connsiteX37-75" fmla="*/ 410805 w 420766"/>
              <a:gd name="connsiteY37-76" fmla="*/ 1868463 h 2251203"/>
              <a:gd name="connsiteX38-77" fmla="*/ 401970 w 420766"/>
              <a:gd name="connsiteY38-78" fmla="*/ 1966265 h 2251203"/>
              <a:gd name="connsiteX39-79" fmla="*/ 390883 w 420766"/>
              <a:gd name="connsiteY39-80" fmla="*/ 2025283 h 2251203"/>
              <a:gd name="connsiteX40-81" fmla="*/ 379795 w 420766"/>
              <a:gd name="connsiteY40-82" fmla="*/ 2084300 h 2251203"/>
              <a:gd name="connsiteX41-83" fmla="*/ 354241 w 420766"/>
              <a:gd name="connsiteY41-84" fmla="*/ 2144158 h 2251203"/>
              <a:gd name="connsiteX42-85" fmla="*/ 327561 w 420766"/>
              <a:gd name="connsiteY42-86" fmla="*/ 2184624 h 2251203"/>
              <a:gd name="connsiteX43-87" fmla="*/ 299754 w 420766"/>
              <a:gd name="connsiteY43-88" fmla="*/ 2205696 h 2251203"/>
              <a:gd name="connsiteX44-89" fmla="*/ 271946 w 420766"/>
              <a:gd name="connsiteY44-90" fmla="*/ 2226769 h 2251203"/>
              <a:gd name="connsiteX45-91" fmla="*/ 244139 w 420766"/>
              <a:gd name="connsiteY45-92" fmla="*/ 2247842 h 2251203"/>
              <a:gd name="connsiteX46-93" fmla="*/ 215206 w 420766"/>
              <a:gd name="connsiteY46-94" fmla="*/ 2249523 h 2251203"/>
              <a:gd name="connsiteX47-95" fmla="*/ 186272 w 420766"/>
              <a:gd name="connsiteY47-96" fmla="*/ 2251203 h 2251203"/>
              <a:gd name="connsiteX48-97" fmla="*/ 170680 w 420766"/>
              <a:gd name="connsiteY48-98" fmla="*/ 2232651 h 2251203"/>
              <a:gd name="connsiteX49-99" fmla="*/ 162257 w 420766"/>
              <a:gd name="connsiteY49-100" fmla="*/ 2213536 h 2251203"/>
              <a:gd name="connsiteX50-101" fmla="*/ 138612 w 420766"/>
              <a:gd name="connsiteY50-102" fmla="*/ 1806441 h 2251203"/>
              <a:gd name="connsiteX51-103" fmla="*/ 145899 w 420766"/>
              <a:gd name="connsiteY51-104" fmla="*/ 1806017 h 2251203"/>
              <a:gd name="connsiteX52-105" fmla="*/ 173706 w 420766"/>
              <a:gd name="connsiteY52-106" fmla="*/ 1784944 h 2251203"/>
              <a:gd name="connsiteX53-107" fmla="*/ 171454 w 420766"/>
              <a:gd name="connsiteY53-108" fmla="*/ 1746160 h 2251203"/>
              <a:gd name="connsiteX54-109" fmla="*/ 170327 w 420766"/>
              <a:gd name="connsiteY54-110" fmla="*/ 1726767 h 2251203"/>
              <a:gd name="connsiteX55-111" fmla="*/ 166948 w 420766"/>
              <a:gd name="connsiteY55-112" fmla="*/ 1668591 h 2251203"/>
              <a:gd name="connsiteX56-113" fmla="*/ 163569 w 420766"/>
              <a:gd name="connsiteY56-114" fmla="*/ 1610413 h 2251203"/>
              <a:gd name="connsiteX57-115" fmla="*/ 159064 w 420766"/>
              <a:gd name="connsiteY57-116" fmla="*/ 1532843 h 2251203"/>
              <a:gd name="connsiteX58-117" fmla="*/ 169025 w 420766"/>
              <a:gd name="connsiteY58-118" fmla="*/ 1454433 h 2251203"/>
              <a:gd name="connsiteX59-119" fmla="*/ 158887 w 420766"/>
              <a:gd name="connsiteY59-120" fmla="*/ 1279901 h 2251203"/>
              <a:gd name="connsiteX60-121" fmla="*/ 148750 w 420766"/>
              <a:gd name="connsiteY60-122" fmla="*/ 1105369 h 2251203"/>
              <a:gd name="connsiteX61-123" fmla="*/ 129602 w 420766"/>
              <a:gd name="connsiteY61-124" fmla="*/ 775698 h 2251203"/>
              <a:gd name="connsiteX62-125" fmla="*/ 120591 w 420766"/>
              <a:gd name="connsiteY62-126" fmla="*/ 620558 h 2251203"/>
              <a:gd name="connsiteX63-127" fmla="*/ 117212 w 420766"/>
              <a:gd name="connsiteY63-128" fmla="*/ 562381 h 2251203"/>
              <a:gd name="connsiteX64-129" fmla="*/ 112706 w 420766"/>
              <a:gd name="connsiteY64-130" fmla="*/ 484811 h 2251203"/>
              <a:gd name="connsiteX65-131" fmla="*/ 94861 w 420766"/>
              <a:gd name="connsiteY65-132" fmla="*/ 427474 h 2251203"/>
              <a:gd name="connsiteX66-133" fmla="*/ 92608 w 420766"/>
              <a:gd name="connsiteY66-134" fmla="*/ 388690 h 2251203"/>
              <a:gd name="connsiteX67-135" fmla="*/ 89229 w 420766"/>
              <a:gd name="connsiteY67-136" fmla="*/ 330512 h 2251203"/>
              <a:gd name="connsiteX68-137" fmla="*/ 86976 w 420766"/>
              <a:gd name="connsiteY68-138" fmla="*/ 291727 h 2251203"/>
              <a:gd name="connsiteX69-139" fmla="*/ 69130 w 420766"/>
              <a:gd name="connsiteY69-140" fmla="*/ 234390 h 2251203"/>
              <a:gd name="connsiteX70-141" fmla="*/ 65751 w 420766"/>
              <a:gd name="connsiteY70-142" fmla="*/ 176212 h 2251203"/>
              <a:gd name="connsiteX71-143" fmla="*/ 47905 w 420766"/>
              <a:gd name="connsiteY71-144" fmla="*/ 118876 h 2251203"/>
              <a:gd name="connsiteX72-145" fmla="*/ 32312 w 420766"/>
              <a:gd name="connsiteY72-146" fmla="*/ 100324 h 2251203"/>
              <a:gd name="connsiteX73-147" fmla="*/ 16719 w 420766"/>
              <a:gd name="connsiteY73-148" fmla="*/ 81772 h 2251203"/>
              <a:gd name="connsiteX74-149" fmla="*/ 0 w 420766"/>
              <a:gd name="connsiteY74-150" fmla="*/ 43826 h 2251203"/>
              <a:gd name="connsiteX75-151" fmla="*/ 14467 w 420766"/>
              <a:gd name="connsiteY75-152" fmla="*/ 42986 h 2251203"/>
              <a:gd name="connsiteX76-153" fmla="*/ 27807 w 420766"/>
              <a:gd name="connsiteY76-154" fmla="*/ 22753 h 2251203"/>
              <a:gd name="connsiteX77-155" fmla="*/ 55614 w 420766"/>
              <a:gd name="connsiteY77-156" fmla="*/ 1681 h 2251203"/>
              <a:gd name="connsiteX0-157" fmla="*/ 55614 w 420766"/>
              <a:gd name="connsiteY0-158" fmla="*/ 1681 h 2251203"/>
              <a:gd name="connsiteX1-159" fmla="*/ 84547 w 420766"/>
              <a:gd name="connsiteY1-160" fmla="*/ 0 h 2251203"/>
              <a:gd name="connsiteX2-161" fmla="*/ 143540 w 420766"/>
              <a:gd name="connsiteY2-162" fmla="*/ 16031 h 2251203"/>
              <a:gd name="connsiteX3-163" fmla="*/ 172474 w 420766"/>
              <a:gd name="connsiteY3-164" fmla="*/ 14351 h 2251203"/>
              <a:gd name="connsiteX4-165" fmla="*/ 202534 w 420766"/>
              <a:gd name="connsiteY4-166" fmla="*/ 32063 h 2251203"/>
              <a:gd name="connsiteX5-167" fmla="*/ 247060 w 420766"/>
              <a:gd name="connsiteY5-168" fmla="*/ 48934 h 2251203"/>
              <a:gd name="connsiteX6-169" fmla="*/ 275993 w 420766"/>
              <a:gd name="connsiteY6-170" fmla="*/ 47254 h 2251203"/>
              <a:gd name="connsiteX7-171" fmla="*/ 291586 w 420766"/>
              <a:gd name="connsiteY7-172" fmla="*/ 65807 h 2251203"/>
              <a:gd name="connsiteX8-173" fmla="*/ 320519 w 420766"/>
              <a:gd name="connsiteY8-174" fmla="*/ 64126 h 2251203"/>
              <a:gd name="connsiteX9-175" fmla="*/ 336112 w 420766"/>
              <a:gd name="connsiteY9-176" fmla="*/ 82678 h 2251203"/>
              <a:gd name="connsiteX10-177" fmla="*/ 351705 w 420766"/>
              <a:gd name="connsiteY10-178" fmla="*/ 101230 h 2251203"/>
              <a:gd name="connsiteX11-179" fmla="*/ 367298 w 420766"/>
              <a:gd name="connsiteY11-180" fmla="*/ 119782 h 2251203"/>
              <a:gd name="connsiteX12-181" fmla="*/ 369551 w 420766"/>
              <a:gd name="connsiteY12-182" fmla="*/ 158567 h 2251203"/>
              <a:gd name="connsiteX13-183" fmla="*/ 356211 w 420766"/>
              <a:gd name="connsiteY13-184" fmla="*/ 178799 h 2251203"/>
              <a:gd name="connsiteX14-185" fmla="*/ 357337 w 420766"/>
              <a:gd name="connsiteY14-186" fmla="*/ 198193 h 2251203"/>
              <a:gd name="connsiteX15-187" fmla="*/ 343997 w 420766"/>
              <a:gd name="connsiteY15-188" fmla="*/ 218425 h 2251203"/>
              <a:gd name="connsiteX16-189" fmla="*/ 346250 w 420766"/>
              <a:gd name="connsiteY16-190" fmla="*/ 257210 h 2251203"/>
              <a:gd name="connsiteX17-191" fmla="*/ 332909 w 420766"/>
              <a:gd name="connsiteY17-192" fmla="*/ 277443 h 2251203"/>
              <a:gd name="connsiteX18-193" fmla="*/ 335162 w 420766"/>
              <a:gd name="connsiteY18-194" fmla="*/ 316227 h 2251203"/>
              <a:gd name="connsiteX19-195" fmla="*/ 322948 w 420766"/>
              <a:gd name="connsiteY19-196" fmla="*/ 355853 h 2251203"/>
              <a:gd name="connsiteX20-197" fmla="*/ 325201 w 420766"/>
              <a:gd name="connsiteY20-198" fmla="*/ 394638 h 2251203"/>
              <a:gd name="connsiteX21-199" fmla="*/ 328580 w 420766"/>
              <a:gd name="connsiteY21-200" fmla="*/ 452815 h 2251203"/>
              <a:gd name="connsiteX22-201" fmla="*/ 331959 w 420766"/>
              <a:gd name="connsiteY22-202" fmla="*/ 510992 h 2251203"/>
              <a:gd name="connsiteX23-203" fmla="*/ 336465 w 420766"/>
              <a:gd name="connsiteY23-204" fmla="*/ 588562 h 2251203"/>
              <a:gd name="connsiteX24-205" fmla="*/ 342097 w 420766"/>
              <a:gd name="connsiteY24-206" fmla="*/ 685524 h 2251203"/>
              <a:gd name="connsiteX25-207" fmla="*/ 348855 w 420766"/>
              <a:gd name="connsiteY25-208" fmla="*/ 801878 h 2251203"/>
              <a:gd name="connsiteX26-209" fmla="*/ 355613 w 420766"/>
              <a:gd name="connsiteY26-210" fmla="*/ 918233 h 2251203"/>
              <a:gd name="connsiteX27-211" fmla="*/ 362371 w 420766"/>
              <a:gd name="connsiteY27-212" fmla="*/ 1034588 h 2251203"/>
              <a:gd name="connsiteX28-213" fmla="*/ 369129 w 420766"/>
              <a:gd name="connsiteY28-214" fmla="*/ 1150942 h 2251203"/>
              <a:gd name="connsiteX29-215" fmla="*/ 374761 w 420766"/>
              <a:gd name="connsiteY29-216" fmla="*/ 1247905 h 2251203"/>
              <a:gd name="connsiteX30-217" fmla="*/ 380393 w 420766"/>
              <a:gd name="connsiteY30-218" fmla="*/ 1344867 h 2251203"/>
              <a:gd name="connsiteX31-219" fmla="*/ 384899 w 420766"/>
              <a:gd name="connsiteY31-220" fmla="*/ 1422436 h 2251203"/>
              <a:gd name="connsiteX32-221" fmla="*/ 389404 w 420766"/>
              <a:gd name="connsiteY32-222" fmla="*/ 1500007 h 2251203"/>
              <a:gd name="connsiteX33-223" fmla="*/ 392783 w 420766"/>
              <a:gd name="connsiteY33-224" fmla="*/ 1558184 h 2251203"/>
              <a:gd name="connsiteX34-225" fmla="*/ 410629 w 420766"/>
              <a:gd name="connsiteY34-226" fmla="*/ 1615520 h 2251203"/>
              <a:gd name="connsiteX35-227" fmla="*/ 415134 w 420766"/>
              <a:gd name="connsiteY35-228" fmla="*/ 1693091 h 2251203"/>
              <a:gd name="connsiteX36-229" fmla="*/ 420766 w 420766"/>
              <a:gd name="connsiteY36-230" fmla="*/ 1790052 h 2251203"/>
              <a:gd name="connsiteX37-231" fmla="*/ 410805 w 420766"/>
              <a:gd name="connsiteY37-232" fmla="*/ 1868463 h 2251203"/>
              <a:gd name="connsiteX38-233" fmla="*/ 401970 w 420766"/>
              <a:gd name="connsiteY38-234" fmla="*/ 1966265 h 2251203"/>
              <a:gd name="connsiteX39-235" fmla="*/ 390883 w 420766"/>
              <a:gd name="connsiteY39-236" fmla="*/ 2025283 h 2251203"/>
              <a:gd name="connsiteX40-237" fmla="*/ 379795 w 420766"/>
              <a:gd name="connsiteY40-238" fmla="*/ 2084300 h 2251203"/>
              <a:gd name="connsiteX41-239" fmla="*/ 354241 w 420766"/>
              <a:gd name="connsiteY41-240" fmla="*/ 2144158 h 2251203"/>
              <a:gd name="connsiteX42-241" fmla="*/ 327561 w 420766"/>
              <a:gd name="connsiteY42-242" fmla="*/ 2184624 h 2251203"/>
              <a:gd name="connsiteX43-243" fmla="*/ 299754 w 420766"/>
              <a:gd name="connsiteY43-244" fmla="*/ 2205696 h 2251203"/>
              <a:gd name="connsiteX44-245" fmla="*/ 271946 w 420766"/>
              <a:gd name="connsiteY44-246" fmla="*/ 2226769 h 2251203"/>
              <a:gd name="connsiteX45-247" fmla="*/ 244139 w 420766"/>
              <a:gd name="connsiteY45-248" fmla="*/ 2247842 h 2251203"/>
              <a:gd name="connsiteX46-249" fmla="*/ 215206 w 420766"/>
              <a:gd name="connsiteY46-250" fmla="*/ 2249523 h 2251203"/>
              <a:gd name="connsiteX47-251" fmla="*/ 186272 w 420766"/>
              <a:gd name="connsiteY47-252" fmla="*/ 2251203 h 2251203"/>
              <a:gd name="connsiteX48-253" fmla="*/ 170680 w 420766"/>
              <a:gd name="connsiteY48-254" fmla="*/ 2232651 h 2251203"/>
              <a:gd name="connsiteX49-255" fmla="*/ 162257 w 420766"/>
              <a:gd name="connsiteY49-256" fmla="*/ 2213536 h 2251203"/>
              <a:gd name="connsiteX50-257" fmla="*/ 138612 w 420766"/>
              <a:gd name="connsiteY50-258" fmla="*/ 1806441 h 2251203"/>
              <a:gd name="connsiteX51-259" fmla="*/ 173706 w 420766"/>
              <a:gd name="connsiteY51-260" fmla="*/ 1784944 h 2251203"/>
              <a:gd name="connsiteX52-261" fmla="*/ 171454 w 420766"/>
              <a:gd name="connsiteY52-262" fmla="*/ 1746160 h 2251203"/>
              <a:gd name="connsiteX53-263" fmla="*/ 170327 w 420766"/>
              <a:gd name="connsiteY53-264" fmla="*/ 1726767 h 2251203"/>
              <a:gd name="connsiteX54-265" fmla="*/ 166948 w 420766"/>
              <a:gd name="connsiteY54-266" fmla="*/ 1668591 h 2251203"/>
              <a:gd name="connsiteX55-267" fmla="*/ 163569 w 420766"/>
              <a:gd name="connsiteY55-268" fmla="*/ 1610413 h 2251203"/>
              <a:gd name="connsiteX56-269" fmla="*/ 159064 w 420766"/>
              <a:gd name="connsiteY56-270" fmla="*/ 1532843 h 2251203"/>
              <a:gd name="connsiteX57-271" fmla="*/ 169025 w 420766"/>
              <a:gd name="connsiteY57-272" fmla="*/ 1454433 h 2251203"/>
              <a:gd name="connsiteX58-273" fmla="*/ 158887 w 420766"/>
              <a:gd name="connsiteY58-274" fmla="*/ 1279901 h 2251203"/>
              <a:gd name="connsiteX59-275" fmla="*/ 148750 w 420766"/>
              <a:gd name="connsiteY59-276" fmla="*/ 1105369 h 2251203"/>
              <a:gd name="connsiteX60-277" fmla="*/ 129602 w 420766"/>
              <a:gd name="connsiteY60-278" fmla="*/ 775698 h 2251203"/>
              <a:gd name="connsiteX61-279" fmla="*/ 120591 w 420766"/>
              <a:gd name="connsiteY61-280" fmla="*/ 620558 h 2251203"/>
              <a:gd name="connsiteX62-281" fmla="*/ 117212 w 420766"/>
              <a:gd name="connsiteY62-282" fmla="*/ 562381 h 2251203"/>
              <a:gd name="connsiteX63-283" fmla="*/ 112706 w 420766"/>
              <a:gd name="connsiteY63-284" fmla="*/ 484811 h 2251203"/>
              <a:gd name="connsiteX64-285" fmla="*/ 94861 w 420766"/>
              <a:gd name="connsiteY64-286" fmla="*/ 427474 h 2251203"/>
              <a:gd name="connsiteX65-287" fmla="*/ 92608 w 420766"/>
              <a:gd name="connsiteY65-288" fmla="*/ 388690 h 2251203"/>
              <a:gd name="connsiteX66-289" fmla="*/ 89229 w 420766"/>
              <a:gd name="connsiteY66-290" fmla="*/ 330512 h 2251203"/>
              <a:gd name="connsiteX67-291" fmla="*/ 86976 w 420766"/>
              <a:gd name="connsiteY67-292" fmla="*/ 291727 h 2251203"/>
              <a:gd name="connsiteX68-293" fmla="*/ 69130 w 420766"/>
              <a:gd name="connsiteY68-294" fmla="*/ 234390 h 2251203"/>
              <a:gd name="connsiteX69-295" fmla="*/ 65751 w 420766"/>
              <a:gd name="connsiteY69-296" fmla="*/ 176212 h 2251203"/>
              <a:gd name="connsiteX70-297" fmla="*/ 47905 w 420766"/>
              <a:gd name="connsiteY70-298" fmla="*/ 118876 h 2251203"/>
              <a:gd name="connsiteX71-299" fmla="*/ 32312 w 420766"/>
              <a:gd name="connsiteY71-300" fmla="*/ 100324 h 2251203"/>
              <a:gd name="connsiteX72-301" fmla="*/ 16719 w 420766"/>
              <a:gd name="connsiteY72-302" fmla="*/ 81772 h 2251203"/>
              <a:gd name="connsiteX73-303" fmla="*/ 0 w 420766"/>
              <a:gd name="connsiteY73-304" fmla="*/ 43826 h 2251203"/>
              <a:gd name="connsiteX74-305" fmla="*/ 14467 w 420766"/>
              <a:gd name="connsiteY74-306" fmla="*/ 42986 h 2251203"/>
              <a:gd name="connsiteX75-307" fmla="*/ 27807 w 420766"/>
              <a:gd name="connsiteY75-308" fmla="*/ 22753 h 2251203"/>
              <a:gd name="connsiteX76-309" fmla="*/ 55614 w 420766"/>
              <a:gd name="connsiteY76-310" fmla="*/ 1681 h 2251203"/>
              <a:gd name="connsiteX0-311" fmla="*/ 55614 w 420766"/>
              <a:gd name="connsiteY0-312" fmla="*/ 1681 h 2251203"/>
              <a:gd name="connsiteX1-313" fmla="*/ 84547 w 420766"/>
              <a:gd name="connsiteY1-314" fmla="*/ 0 h 2251203"/>
              <a:gd name="connsiteX2-315" fmla="*/ 143540 w 420766"/>
              <a:gd name="connsiteY2-316" fmla="*/ 16031 h 2251203"/>
              <a:gd name="connsiteX3-317" fmla="*/ 172474 w 420766"/>
              <a:gd name="connsiteY3-318" fmla="*/ 14351 h 2251203"/>
              <a:gd name="connsiteX4-319" fmla="*/ 202534 w 420766"/>
              <a:gd name="connsiteY4-320" fmla="*/ 32063 h 2251203"/>
              <a:gd name="connsiteX5-321" fmla="*/ 247060 w 420766"/>
              <a:gd name="connsiteY5-322" fmla="*/ 48934 h 2251203"/>
              <a:gd name="connsiteX6-323" fmla="*/ 275993 w 420766"/>
              <a:gd name="connsiteY6-324" fmla="*/ 47254 h 2251203"/>
              <a:gd name="connsiteX7-325" fmla="*/ 291586 w 420766"/>
              <a:gd name="connsiteY7-326" fmla="*/ 65807 h 2251203"/>
              <a:gd name="connsiteX8-327" fmla="*/ 320519 w 420766"/>
              <a:gd name="connsiteY8-328" fmla="*/ 64126 h 2251203"/>
              <a:gd name="connsiteX9-329" fmla="*/ 336112 w 420766"/>
              <a:gd name="connsiteY9-330" fmla="*/ 82678 h 2251203"/>
              <a:gd name="connsiteX10-331" fmla="*/ 351705 w 420766"/>
              <a:gd name="connsiteY10-332" fmla="*/ 101230 h 2251203"/>
              <a:gd name="connsiteX11-333" fmla="*/ 367298 w 420766"/>
              <a:gd name="connsiteY11-334" fmla="*/ 119782 h 2251203"/>
              <a:gd name="connsiteX12-335" fmla="*/ 369551 w 420766"/>
              <a:gd name="connsiteY12-336" fmla="*/ 158567 h 2251203"/>
              <a:gd name="connsiteX13-337" fmla="*/ 356211 w 420766"/>
              <a:gd name="connsiteY13-338" fmla="*/ 178799 h 2251203"/>
              <a:gd name="connsiteX14-339" fmla="*/ 357337 w 420766"/>
              <a:gd name="connsiteY14-340" fmla="*/ 198193 h 2251203"/>
              <a:gd name="connsiteX15-341" fmla="*/ 343997 w 420766"/>
              <a:gd name="connsiteY15-342" fmla="*/ 218425 h 2251203"/>
              <a:gd name="connsiteX16-343" fmla="*/ 346250 w 420766"/>
              <a:gd name="connsiteY16-344" fmla="*/ 257210 h 2251203"/>
              <a:gd name="connsiteX17-345" fmla="*/ 332909 w 420766"/>
              <a:gd name="connsiteY17-346" fmla="*/ 277443 h 2251203"/>
              <a:gd name="connsiteX18-347" fmla="*/ 335162 w 420766"/>
              <a:gd name="connsiteY18-348" fmla="*/ 316227 h 2251203"/>
              <a:gd name="connsiteX19-349" fmla="*/ 322948 w 420766"/>
              <a:gd name="connsiteY19-350" fmla="*/ 355853 h 2251203"/>
              <a:gd name="connsiteX20-351" fmla="*/ 325201 w 420766"/>
              <a:gd name="connsiteY20-352" fmla="*/ 394638 h 2251203"/>
              <a:gd name="connsiteX21-353" fmla="*/ 328580 w 420766"/>
              <a:gd name="connsiteY21-354" fmla="*/ 452815 h 2251203"/>
              <a:gd name="connsiteX22-355" fmla="*/ 331959 w 420766"/>
              <a:gd name="connsiteY22-356" fmla="*/ 510992 h 2251203"/>
              <a:gd name="connsiteX23-357" fmla="*/ 336465 w 420766"/>
              <a:gd name="connsiteY23-358" fmla="*/ 588562 h 2251203"/>
              <a:gd name="connsiteX24-359" fmla="*/ 342097 w 420766"/>
              <a:gd name="connsiteY24-360" fmla="*/ 685524 h 2251203"/>
              <a:gd name="connsiteX25-361" fmla="*/ 348855 w 420766"/>
              <a:gd name="connsiteY25-362" fmla="*/ 801878 h 2251203"/>
              <a:gd name="connsiteX26-363" fmla="*/ 355613 w 420766"/>
              <a:gd name="connsiteY26-364" fmla="*/ 918233 h 2251203"/>
              <a:gd name="connsiteX27-365" fmla="*/ 362371 w 420766"/>
              <a:gd name="connsiteY27-366" fmla="*/ 1034588 h 2251203"/>
              <a:gd name="connsiteX28-367" fmla="*/ 369129 w 420766"/>
              <a:gd name="connsiteY28-368" fmla="*/ 1150942 h 2251203"/>
              <a:gd name="connsiteX29-369" fmla="*/ 374761 w 420766"/>
              <a:gd name="connsiteY29-370" fmla="*/ 1247905 h 2251203"/>
              <a:gd name="connsiteX30-371" fmla="*/ 380393 w 420766"/>
              <a:gd name="connsiteY30-372" fmla="*/ 1344867 h 2251203"/>
              <a:gd name="connsiteX31-373" fmla="*/ 384899 w 420766"/>
              <a:gd name="connsiteY31-374" fmla="*/ 1422436 h 2251203"/>
              <a:gd name="connsiteX32-375" fmla="*/ 389404 w 420766"/>
              <a:gd name="connsiteY32-376" fmla="*/ 1500007 h 2251203"/>
              <a:gd name="connsiteX33-377" fmla="*/ 392783 w 420766"/>
              <a:gd name="connsiteY33-378" fmla="*/ 1558184 h 2251203"/>
              <a:gd name="connsiteX34-379" fmla="*/ 410629 w 420766"/>
              <a:gd name="connsiteY34-380" fmla="*/ 1615520 h 2251203"/>
              <a:gd name="connsiteX35-381" fmla="*/ 415134 w 420766"/>
              <a:gd name="connsiteY35-382" fmla="*/ 1693091 h 2251203"/>
              <a:gd name="connsiteX36-383" fmla="*/ 420766 w 420766"/>
              <a:gd name="connsiteY36-384" fmla="*/ 1790052 h 2251203"/>
              <a:gd name="connsiteX37-385" fmla="*/ 410805 w 420766"/>
              <a:gd name="connsiteY37-386" fmla="*/ 1868463 h 2251203"/>
              <a:gd name="connsiteX38-387" fmla="*/ 401970 w 420766"/>
              <a:gd name="connsiteY38-388" fmla="*/ 1966265 h 2251203"/>
              <a:gd name="connsiteX39-389" fmla="*/ 390883 w 420766"/>
              <a:gd name="connsiteY39-390" fmla="*/ 2025283 h 2251203"/>
              <a:gd name="connsiteX40-391" fmla="*/ 379795 w 420766"/>
              <a:gd name="connsiteY40-392" fmla="*/ 2084300 h 2251203"/>
              <a:gd name="connsiteX41-393" fmla="*/ 354241 w 420766"/>
              <a:gd name="connsiteY41-394" fmla="*/ 2144158 h 2251203"/>
              <a:gd name="connsiteX42-395" fmla="*/ 327561 w 420766"/>
              <a:gd name="connsiteY42-396" fmla="*/ 2184624 h 2251203"/>
              <a:gd name="connsiteX43-397" fmla="*/ 299754 w 420766"/>
              <a:gd name="connsiteY43-398" fmla="*/ 2205696 h 2251203"/>
              <a:gd name="connsiteX44-399" fmla="*/ 271946 w 420766"/>
              <a:gd name="connsiteY44-400" fmla="*/ 2226769 h 2251203"/>
              <a:gd name="connsiteX45-401" fmla="*/ 244139 w 420766"/>
              <a:gd name="connsiteY45-402" fmla="*/ 2247842 h 2251203"/>
              <a:gd name="connsiteX46-403" fmla="*/ 215206 w 420766"/>
              <a:gd name="connsiteY46-404" fmla="*/ 2249523 h 2251203"/>
              <a:gd name="connsiteX47-405" fmla="*/ 186272 w 420766"/>
              <a:gd name="connsiteY47-406" fmla="*/ 2251203 h 2251203"/>
              <a:gd name="connsiteX48-407" fmla="*/ 170680 w 420766"/>
              <a:gd name="connsiteY48-408" fmla="*/ 2232651 h 2251203"/>
              <a:gd name="connsiteX49-409" fmla="*/ 162257 w 420766"/>
              <a:gd name="connsiteY49-410" fmla="*/ 2213536 h 2251203"/>
              <a:gd name="connsiteX50-411" fmla="*/ 173706 w 420766"/>
              <a:gd name="connsiteY50-412" fmla="*/ 1784944 h 2251203"/>
              <a:gd name="connsiteX51-413" fmla="*/ 171454 w 420766"/>
              <a:gd name="connsiteY51-414" fmla="*/ 1746160 h 2251203"/>
              <a:gd name="connsiteX52-415" fmla="*/ 170327 w 420766"/>
              <a:gd name="connsiteY52-416" fmla="*/ 1726767 h 2251203"/>
              <a:gd name="connsiteX53-417" fmla="*/ 166948 w 420766"/>
              <a:gd name="connsiteY53-418" fmla="*/ 1668591 h 2251203"/>
              <a:gd name="connsiteX54-419" fmla="*/ 163569 w 420766"/>
              <a:gd name="connsiteY54-420" fmla="*/ 1610413 h 2251203"/>
              <a:gd name="connsiteX55-421" fmla="*/ 159064 w 420766"/>
              <a:gd name="connsiteY55-422" fmla="*/ 1532843 h 2251203"/>
              <a:gd name="connsiteX56-423" fmla="*/ 169025 w 420766"/>
              <a:gd name="connsiteY56-424" fmla="*/ 1454433 h 2251203"/>
              <a:gd name="connsiteX57-425" fmla="*/ 158887 w 420766"/>
              <a:gd name="connsiteY57-426" fmla="*/ 1279901 h 2251203"/>
              <a:gd name="connsiteX58-427" fmla="*/ 148750 w 420766"/>
              <a:gd name="connsiteY58-428" fmla="*/ 1105369 h 2251203"/>
              <a:gd name="connsiteX59-429" fmla="*/ 129602 w 420766"/>
              <a:gd name="connsiteY59-430" fmla="*/ 775698 h 2251203"/>
              <a:gd name="connsiteX60-431" fmla="*/ 120591 w 420766"/>
              <a:gd name="connsiteY60-432" fmla="*/ 620558 h 2251203"/>
              <a:gd name="connsiteX61-433" fmla="*/ 117212 w 420766"/>
              <a:gd name="connsiteY61-434" fmla="*/ 562381 h 2251203"/>
              <a:gd name="connsiteX62-435" fmla="*/ 112706 w 420766"/>
              <a:gd name="connsiteY62-436" fmla="*/ 484811 h 2251203"/>
              <a:gd name="connsiteX63-437" fmla="*/ 94861 w 420766"/>
              <a:gd name="connsiteY63-438" fmla="*/ 427474 h 2251203"/>
              <a:gd name="connsiteX64-439" fmla="*/ 92608 w 420766"/>
              <a:gd name="connsiteY64-440" fmla="*/ 388690 h 2251203"/>
              <a:gd name="connsiteX65-441" fmla="*/ 89229 w 420766"/>
              <a:gd name="connsiteY65-442" fmla="*/ 330512 h 2251203"/>
              <a:gd name="connsiteX66-443" fmla="*/ 86976 w 420766"/>
              <a:gd name="connsiteY66-444" fmla="*/ 291727 h 2251203"/>
              <a:gd name="connsiteX67-445" fmla="*/ 69130 w 420766"/>
              <a:gd name="connsiteY67-446" fmla="*/ 234390 h 2251203"/>
              <a:gd name="connsiteX68-447" fmla="*/ 65751 w 420766"/>
              <a:gd name="connsiteY68-448" fmla="*/ 176212 h 2251203"/>
              <a:gd name="connsiteX69-449" fmla="*/ 47905 w 420766"/>
              <a:gd name="connsiteY69-450" fmla="*/ 118876 h 2251203"/>
              <a:gd name="connsiteX70-451" fmla="*/ 32312 w 420766"/>
              <a:gd name="connsiteY70-452" fmla="*/ 100324 h 2251203"/>
              <a:gd name="connsiteX71-453" fmla="*/ 16719 w 420766"/>
              <a:gd name="connsiteY71-454" fmla="*/ 81772 h 2251203"/>
              <a:gd name="connsiteX72-455" fmla="*/ 0 w 420766"/>
              <a:gd name="connsiteY72-456" fmla="*/ 43826 h 2251203"/>
              <a:gd name="connsiteX73-457" fmla="*/ 14467 w 420766"/>
              <a:gd name="connsiteY73-458" fmla="*/ 42986 h 2251203"/>
              <a:gd name="connsiteX74-459" fmla="*/ 27807 w 420766"/>
              <a:gd name="connsiteY74-460" fmla="*/ 22753 h 2251203"/>
              <a:gd name="connsiteX75-461" fmla="*/ 55614 w 420766"/>
              <a:gd name="connsiteY75-462" fmla="*/ 1681 h 2251203"/>
              <a:gd name="connsiteX0-463" fmla="*/ 55614 w 420766"/>
              <a:gd name="connsiteY0-464" fmla="*/ 1681 h 2251203"/>
              <a:gd name="connsiteX1-465" fmla="*/ 84547 w 420766"/>
              <a:gd name="connsiteY1-466" fmla="*/ 0 h 2251203"/>
              <a:gd name="connsiteX2-467" fmla="*/ 143540 w 420766"/>
              <a:gd name="connsiteY2-468" fmla="*/ 16031 h 2251203"/>
              <a:gd name="connsiteX3-469" fmla="*/ 172474 w 420766"/>
              <a:gd name="connsiteY3-470" fmla="*/ 14351 h 2251203"/>
              <a:gd name="connsiteX4-471" fmla="*/ 202534 w 420766"/>
              <a:gd name="connsiteY4-472" fmla="*/ 32063 h 2251203"/>
              <a:gd name="connsiteX5-473" fmla="*/ 247060 w 420766"/>
              <a:gd name="connsiteY5-474" fmla="*/ 48934 h 2251203"/>
              <a:gd name="connsiteX6-475" fmla="*/ 275993 w 420766"/>
              <a:gd name="connsiteY6-476" fmla="*/ 47254 h 2251203"/>
              <a:gd name="connsiteX7-477" fmla="*/ 291586 w 420766"/>
              <a:gd name="connsiteY7-478" fmla="*/ 65807 h 2251203"/>
              <a:gd name="connsiteX8-479" fmla="*/ 320519 w 420766"/>
              <a:gd name="connsiteY8-480" fmla="*/ 64126 h 2251203"/>
              <a:gd name="connsiteX9-481" fmla="*/ 336112 w 420766"/>
              <a:gd name="connsiteY9-482" fmla="*/ 82678 h 2251203"/>
              <a:gd name="connsiteX10-483" fmla="*/ 351705 w 420766"/>
              <a:gd name="connsiteY10-484" fmla="*/ 101230 h 2251203"/>
              <a:gd name="connsiteX11-485" fmla="*/ 367298 w 420766"/>
              <a:gd name="connsiteY11-486" fmla="*/ 119782 h 2251203"/>
              <a:gd name="connsiteX12-487" fmla="*/ 369551 w 420766"/>
              <a:gd name="connsiteY12-488" fmla="*/ 158567 h 2251203"/>
              <a:gd name="connsiteX13-489" fmla="*/ 356211 w 420766"/>
              <a:gd name="connsiteY13-490" fmla="*/ 178799 h 2251203"/>
              <a:gd name="connsiteX14-491" fmla="*/ 357337 w 420766"/>
              <a:gd name="connsiteY14-492" fmla="*/ 198193 h 2251203"/>
              <a:gd name="connsiteX15-493" fmla="*/ 343997 w 420766"/>
              <a:gd name="connsiteY15-494" fmla="*/ 218425 h 2251203"/>
              <a:gd name="connsiteX16-495" fmla="*/ 346250 w 420766"/>
              <a:gd name="connsiteY16-496" fmla="*/ 257210 h 2251203"/>
              <a:gd name="connsiteX17-497" fmla="*/ 332909 w 420766"/>
              <a:gd name="connsiteY17-498" fmla="*/ 277443 h 2251203"/>
              <a:gd name="connsiteX18-499" fmla="*/ 335162 w 420766"/>
              <a:gd name="connsiteY18-500" fmla="*/ 316227 h 2251203"/>
              <a:gd name="connsiteX19-501" fmla="*/ 322948 w 420766"/>
              <a:gd name="connsiteY19-502" fmla="*/ 355853 h 2251203"/>
              <a:gd name="connsiteX20-503" fmla="*/ 325201 w 420766"/>
              <a:gd name="connsiteY20-504" fmla="*/ 394638 h 2251203"/>
              <a:gd name="connsiteX21-505" fmla="*/ 328580 w 420766"/>
              <a:gd name="connsiteY21-506" fmla="*/ 452815 h 2251203"/>
              <a:gd name="connsiteX22-507" fmla="*/ 331959 w 420766"/>
              <a:gd name="connsiteY22-508" fmla="*/ 510992 h 2251203"/>
              <a:gd name="connsiteX23-509" fmla="*/ 336465 w 420766"/>
              <a:gd name="connsiteY23-510" fmla="*/ 588562 h 2251203"/>
              <a:gd name="connsiteX24-511" fmla="*/ 342097 w 420766"/>
              <a:gd name="connsiteY24-512" fmla="*/ 685524 h 2251203"/>
              <a:gd name="connsiteX25-513" fmla="*/ 348855 w 420766"/>
              <a:gd name="connsiteY25-514" fmla="*/ 801878 h 2251203"/>
              <a:gd name="connsiteX26-515" fmla="*/ 355613 w 420766"/>
              <a:gd name="connsiteY26-516" fmla="*/ 918233 h 2251203"/>
              <a:gd name="connsiteX27-517" fmla="*/ 362371 w 420766"/>
              <a:gd name="connsiteY27-518" fmla="*/ 1034588 h 2251203"/>
              <a:gd name="connsiteX28-519" fmla="*/ 369129 w 420766"/>
              <a:gd name="connsiteY28-520" fmla="*/ 1150942 h 2251203"/>
              <a:gd name="connsiteX29-521" fmla="*/ 374761 w 420766"/>
              <a:gd name="connsiteY29-522" fmla="*/ 1247905 h 2251203"/>
              <a:gd name="connsiteX30-523" fmla="*/ 380393 w 420766"/>
              <a:gd name="connsiteY30-524" fmla="*/ 1344867 h 2251203"/>
              <a:gd name="connsiteX31-525" fmla="*/ 384899 w 420766"/>
              <a:gd name="connsiteY31-526" fmla="*/ 1422436 h 2251203"/>
              <a:gd name="connsiteX32-527" fmla="*/ 389404 w 420766"/>
              <a:gd name="connsiteY32-528" fmla="*/ 1500007 h 2251203"/>
              <a:gd name="connsiteX33-529" fmla="*/ 392783 w 420766"/>
              <a:gd name="connsiteY33-530" fmla="*/ 1558184 h 2251203"/>
              <a:gd name="connsiteX34-531" fmla="*/ 410629 w 420766"/>
              <a:gd name="connsiteY34-532" fmla="*/ 1615520 h 2251203"/>
              <a:gd name="connsiteX35-533" fmla="*/ 415134 w 420766"/>
              <a:gd name="connsiteY35-534" fmla="*/ 1693091 h 2251203"/>
              <a:gd name="connsiteX36-535" fmla="*/ 420766 w 420766"/>
              <a:gd name="connsiteY36-536" fmla="*/ 1790052 h 2251203"/>
              <a:gd name="connsiteX37-537" fmla="*/ 410805 w 420766"/>
              <a:gd name="connsiteY37-538" fmla="*/ 1868463 h 2251203"/>
              <a:gd name="connsiteX38-539" fmla="*/ 401970 w 420766"/>
              <a:gd name="connsiteY38-540" fmla="*/ 1966265 h 2251203"/>
              <a:gd name="connsiteX39-541" fmla="*/ 390883 w 420766"/>
              <a:gd name="connsiteY39-542" fmla="*/ 2025283 h 2251203"/>
              <a:gd name="connsiteX40-543" fmla="*/ 379795 w 420766"/>
              <a:gd name="connsiteY40-544" fmla="*/ 2084300 h 2251203"/>
              <a:gd name="connsiteX41-545" fmla="*/ 354241 w 420766"/>
              <a:gd name="connsiteY41-546" fmla="*/ 2144158 h 2251203"/>
              <a:gd name="connsiteX42-547" fmla="*/ 327561 w 420766"/>
              <a:gd name="connsiteY42-548" fmla="*/ 2184624 h 2251203"/>
              <a:gd name="connsiteX43-549" fmla="*/ 299754 w 420766"/>
              <a:gd name="connsiteY43-550" fmla="*/ 2205696 h 2251203"/>
              <a:gd name="connsiteX44-551" fmla="*/ 271946 w 420766"/>
              <a:gd name="connsiteY44-552" fmla="*/ 2226769 h 2251203"/>
              <a:gd name="connsiteX45-553" fmla="*/ 244139 w 420766"/>
              <a:gd name="connsiteY45-554" fmla="*/ 2247842 h 2251203"/>
              <a:gd name="connsiteX46-555" fmla="*/ 215206 w 420766"/>
              <a:gd name="connsiteY46-556" fmla="*/ 2249523 h 2251203"/>
              <a:gd name="connsiteX47-557" fmla="*/ 186272 w 420766"/>
              <a:gd name="connsiteY47-558" fmla="*/ 2251203 h 2251203"/>
              <a:gd name="connsiteX48-559" fmla="*/ 170680 w 420766"/>
              <a:gd name="connsiteY48-560" fmla="*/ 2232651 h 2251203"/>
              <a:gd name="connsiteX49-561" fmla="*/ 173706 w 420766"/>
              <a:gd name="connsiteY49-562" fmla="*/ 1784944 h 2251203"/>
              <a:gd name="connsiteX50-563" fmla="*/ 171454 w 420766"/>
              <a:gd name="connsiteY50-564" fmla="*/ 1746160 h 2251203"/>
              <a:gd name="connsiteX51-565" fmla="*/ 170327 w 420766"/>
              <a:gd name="connsiteY51-566" fmla="*/ 1726767 h 2251203"/>
              <a:gd name="connsiteX52-567" fmla="*/ 166948 w 420766"/>
              <a:gd name="connsiteY52-568" fmla="*/ 1668591 h 2251203"/>
              <a:gd name="connsiteX53-569" fmla="*/ 163569 w 420766"/>
              <a:gd name="connsiteY53-570" fmla="*/ 1610413 h 2251203"/>
              <a:gd name="connsiteX54-571" fmla="*/ 159064 w 420766"/>
              <a:gd name="connsiteY54-572" fmla="*/ 1532843 h 2251203"/>
              <a:gd name="connsiteX55-573" fmla="*/ 169025 w 420766"/>
              <a:gd name="connsiteY55-574" fmla="*/ 1454433 h 2251203"/>
              <a:gd name="connsiteX56-575" fmla="*/ 158887 w 420766"/>
              <a:gd name="connsiteY56-576" fmla="*/ 1279901 h 2251203"/>
              <a:gd name="connsiteX57-577" fmla="*/ 148750 w 420766"/>
              <a:gd name="connsiteY57-578" fmla="*/ 1105369 h 2251203"/>
              <a:gd name="connsiteX58-579" fmla="*/ 129602 w 420766"/>
              <a:gd name="connsiteY58-580" fmla="*/ 775698 h 2251203"/>
              <a:gd name="connsiteX59-581" fmla="*/ 120591 w 420766"/>
              <a:gd name="connsiteY59-582" fmla="*/ 620558 h 2251203"/>
              <a:gd name="connsiteX60-583" fmla="*/ 117212 w 420766"/>
              <a:gd name="connsiteY60-584" fmla="*/ 562381 h 2251203"/>
              <a:gd name="connsiteX61-585" fmla="*/ 112706 w 420766"/>
              <a:gd name="connsiteY61-586" fmla="*/ 484811 h 2251203"/>
              <a:gd name="connsiteX62-587" fmla="*/ 94861 w 420766"/>
              <a:gd name="connsiteY62-588" fmla="*/ 427474 h 2251203"/>
              <a:gd name="connsiteX63-589" fmla="*/ 92608 w 420766"/>
              <a:gd name="connsiteY63-590" fmla="*/ 388690 h 2251203"/>
              <a:gd name="connsiteX64-591" fmla="*/ 89229 w 420766"/>
              <a:gd name="connsiteY64-592" fmla="*/ 330512 h 2251203"/>
              <a:gd name="connsiteX65-593" fmla="*/ 86976 w 420766"/>
              <a:gd name="connsiteY65-594" fmla="*/ 291727 h 2251203"/>
              <a:gd name="connsiteX66-595" fmla="*/ 69130 w 420766"/>
              <a:gd name="connsiteY66-596" fmla="*/ 234390 h 2251203"/>
              <a:gd name="connsiteX67-597" fmla="*/ 65751 w 420766"/>
              <a:gd name="connsiteY67-598" fmla="*/ 176212 h 2251203"/>
              <a:gd name="connsiteX68-599" fmla="*/ 47905 w 420766"/>
              <a:gd name="connsiteY68-600" fmla="*/ 118876 h 2251203"/>
              <a:gd name="connsiteX69-601" fmla="*/ 32312 w 420766"/>
              <a:gd name="connsiteY69-602" fmla="*/ 100324 h 2251203"/>
              <a:gd name="connsiteX70-603" fmla="*/ 16719 w 420766"/>
              <a:gd name="connsiteY70-604" fmla="*/ 81772 h 2251203"/>
              <a:gd name="connsiteX71-605" fmla="*/ 0 w 420766"/>
              <a:gd name="connsiteY71-606" fmla="*/ 43826 h 2251203"/>
              <a:gd name="connsiteX72-607" fmla="*/ 14467 w 420766"/>
              <a:gd name="connsiteY72-608" fmla="*/ 42986 h 2251203"/>
              <a:gd name="connsiteX73-609" fmla="*/ 27807 w 420766"/>
              <a:gd name="connsiteY73-610" fmla="*/ 22753 h 2251203"/>
              <a:gd name="connsiteX74-611" fmla="*/ 55614 w 420766"/>
              <a:gd name="connsiteY74-612" fmla="*/ 1681 h 22512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</a:cxnLst>
            <a:rect l="l" t="t" r="r" b="b"/>
            <a:pathLst>
              <a:path w="420766" h="2251203">
                <a:moveTo>
                  <a:pt x="55614" y="1681"/>
                </a:moveTo>
                <a:lnTo>
                  <a:pt x="84547" y="0"/>
                </a:lnTo>
                <a:lnTo>
                  <a:pt x="143540" y="16031"/>
                </a:lnTo>
                <a:lnTo>
                  <a:pt x="172474" y="14351"/>
                </a:lnTo>
                <a:lnTo>
                  <a:pt x="202534" y="32063"/>
                </a:lnTo>
                <a:lnTo>
                  <a:pt x="247060" y="48934"/>
                </a:lnTo>
                <a:lnTo>
                  <a:pt x="275993" y="47254"/>
                </a:lnTo>
                <a:lnTo>
                  <a:pt x="291586" y="65807"/>
                </a:lnTo>
                <a:lnTo>
                  <a:pt x="320519" y="64126"/>
                </a:lnTo>
                <a:lnTo>
                  <a:pt x="336112" y="82678"/>
                </a:lnTo>
                <a:lnTo>
                  <a:pt x="351705" y="101230"/>
                </a:lnTo>
                <a:lnTo>
                  <a:pt x="367298" y="119782"/>
                </a:lnTo>
                <a:lnTo>
                  <a:pt x="369551" y="158567"/>
                </a:lnTo>
                <a:lnTo>
                  <a:pt x="356211" y="178799"/>
                </a:lnTo>
                <a:cubicBezTo>
                  <a:pt x="356586" y="185264"/>
                  <a:pt x="356962" y="191728"/>
                  <a:pt x="357337" y="198193"/>
                </a:cubicBezTo>
                <a:lnTo>
                  <a:pt x="343997" y="218425"/>
                </a:lnTo>
                <a:lnTo>
                  <a:pt x="346250" y="257210"/>
                </a:lnTo>
                <a:lnTo>
                  <a:pt x="332909" y="277443"/>
                </a:lnTo>
                <a:lnTo>
                  <a:pt x="335162" y="316227"/>
                </a:lnTo>
                <a:lnTo>
                  <a:pt x="322948" y="355853"/>
                </a:lnTo>
                <a:lnTo>
                  <a:pt x="325201" y="394638"/>
                </a:lnTo>
                <a:lnTo>
                  <a:pt x="328580" y="452815"/>
                </a:lnTo>
                <a:lnTo>
                  <a:pt x="331959" y="510992"/>
                </a:lnTo>
                <a:lnTo>
                  <a:pt x="336465" y="588562"/>
                </a:lnTo>
                <a:lnTo>
                  <a:pt x="342097" y="685524"/>
                </a:lnTo>
                <a:lnTo>
                  <a:pt x="348855" y="801878"/>
                </a:lnTo>
                <a:lnTo>
                  <a:pt x="355613" y="918233"/>
                </a:lnTo>
                <a:lnTo>
                  <a:pt x="362371" y="1034588"/>
                </a:lnTo>
                <a:lnTo>
                  <a:pt x="369129" y="1150942"/>
                </a:lnTo>
                <a:lnTo>
                  <a:pt x="374761" y="1247905"/>
                </a:lnTo>
                <a:lnTo>
                  <a:pt x="380393" y="1344867"/>
                </a:lnTo>
                <a:lnTo>
                  <a:pt x="384899" y="1422436"/>
                </a:lnTo>
                <a:lnTo>
                  <a:pt x="389404" y="1500007"/>
                </a:lnTo>
                <a:lnTo>
                  <a:pt x="392783" y="1558184"/>
                </a:lnTo>
                <a:lnTo>
                  <a:pt x="410629" y="1615520"/>
                </a:lnTo>
                <a:lnTo>
                  <a:pt x="415134" y="1693091"/>
                </a:lnTo>
                <a:lnTo>
                  <a:pt x="420766" y="1790052"/>
                </a:lnTo>
                <a:lnTo>
                  <a:pt x="410805" y="1868463"/>
                </a:lnTo>
                <a:lnTo>
                  <a:pt x="401970" y="1966265"/>
                </a:lnTo>
                <a:lnTo>
                  <a:pt x="390883" y="2025283"/>
                </a:lnTo>
                <a:lnTo>
                  <a:pt x="379795" y="2084300"/>
                </a:lnTo>
                <a:lnTo>
                  <a:pt x="354241" y="2144158"/>
                </a:lnTo>
                <a:lnTo>
                  <a:pt x="327561" y="2184624"/>
                </a:lnTo>
                <a:lnTo>
                  <a:pt x="299754" y="2205696"/>
                </a:lnTo>
                <a:lnTo>
                  <a:pt x="271946" y="2226769"/>
                </a:lnTo>
                <a:lnTo>
                  <a:pt x="244139" y="2247842"/>
                </a:lnTo>
                <a:lnTo>
                  <a:pt x="215206" y="2249523"/>
                </a:lnTo>
                <a:lnTo>
                  <a:pt x="186272" y="2251203"/>
                </a:lnTo>
                <a:lnTo>
                  <a:pt x="170680" y="2232651"/>
                </a:lnTo>
                <a:cubicBezTo>
                  <a:pt x="171689" y="2083415"/>
                  <a:pt x="172697" y="1934180"/>
                  <a:pt x="173706" y="1784944"/>
                </a:cubicBezTo>
                <a:lnTo>
                  <a:pt x="171454" y="1746160"/>
                </a:lnTo>
                <a:cubicBezTo>
                  <a:pt x="171078" y="1739696"/>
                  <a:pt x="170703" y="1733231"/>
                  <a:pt x="170327" y="1726767"/>
                </a:cubicBezTo>
                <a:lnTo>
                  <a:pt x="166948" y="1668591"/>
                </a:lnTo>
                <a:lnTo>
                  <a:pt x="163569" y="1610413"/>
                </a:lnTo>
                <a:lnTo>
                  <a:pt x="159064" y="1532843"/>
                </a:lnTo>
                <a:lnTo>
                  <a:pt x="169025" y="1454433"/>
                </a:lnTo>
                <a:lnTo>
                  <a:pt x="158887" y="1279901"/>
                </a:lnTo>
                <a:lnTo>
                  <a:pt x="148750" y="1105369"/>
                </a:lnTo>
                <a:lnTo>
                  <a:pt x="129602" y="775698"/>
                </a:lnTo>
                <a:lnTo>
                  <a:pt x="120591" y="620558"/>
                </a:lnTo>
                <a:lnTo>
                  <a:pt x="117212" y="562381"/>
                </a:lnTo>
                <a:lnTo>
                  <a:pt x="112706" y="484811"/>
                </a:lnTo>
                <a:lnTo>
                  <a:pt x="94861" y="427474"/>
                </a:lnTo>
                <a:lnTo>
                  <a:pt x="92608" y="388690"/>
                </a:lnTo>
                <a:lnTo>
                  <a:pt x="89229" y="330512"/>
                </a:lnTo>
                <a:lnTo>
                  <a:pt x="86976" y="291727"/>
                </a:lnTo>
                <a:lnTo>
                  <a:pt x="69130" y="234390"/>
                </a:lnTo>
                <a:lnTo>
                  <a:pt x="65751" y="176212"/>
                </a:lnTo>
                <a:lnTo>
                  <a:pt x="47905" y="118876"/>
                </a:lnTo>
                <a:lnTo>
                  <a:pt x="32312" y="100324"/>
                </a:lnTo>
                <a:lnTo>
                  <a:pt x="16719" y="81772"/>
                </a:lnTo>
                <a:lnTo>
                  <a:pt x="0" y="43826"/>
                </a:lnTo>
                <a:lnTo>
                  <a:pt x="14467" y="42986"/>
                </a:lnTo>
                <a:lnTo>
                  <a:pt x="27807" y="22753"/>
                </a:lnTo>
                <a:lnTo>
                  <a:pt x="55614" y="168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任意多边形: 形状 9"/>
          <p:cNvSpPr/>
          <p:nvPr/>
        </p:nvSpPr>
        <p:spPr>
          <a:xfrm rot="199450">
            <a:off x="8125460" y="3743960"/>
            <a:ext cx="264795" cy="382905"/>
          </a:xfrm>
          <a:custGeom>
            <a:avLst/>
            <a:gdLst>
              <a:gd name="connsiteX0" fmla="*/ 13341 w 323537"/>
              <a:gd name="connsiteY0" fmla="*/ 3361 h 471644"/>
              <a:gd name="connsiteX1" fmla="*/ 27807 w 323537"/>
              <a:gd name="connsiteY1" fmla="*/ 2521 h 471644"/>
              <a:gd name="connsiteX2" fmla="*/ 42274 w 323537"/>
              <a:gd name="connsiteY2" fmla="*/ 1681 h 471644"/>
              <a:gd name="connsiteX3" fmla="*/ 71207 w 323537"/>
              <a:gd name="connsiteY3" fmla="*/ 0 h 471644"/>
              <a:gd name="connsiteX4" fmla="*/ 101267 w 323537"/>
              <a:gd name="connsiteY4" fmla="*/ 17712 h 471644"/>
              <a:gd name="connsiteX5" fmla="*/ 130201 w 323537"/>
              <a:gd name="connsiteY5" fmla="*/ 16031 h 471644"/>
              <a:gd name="connsiteX6" fmla="*/ 160261 w 323537"/>
              <a:gd name="connsiteY6" fmla="*/ 33743 h 471644"/>
              <a:gd name="connsiteX7" fmla="*/ 189194 w 323537"/>
              <a:gd name="connsiteY7" fmla="*/ 32063 h 471644"/>
              <a:gd name="connsiteX8" fmla="*/ 233720 w 323537"/>
              <a:gd name="connsiteY8" fmla="*/ 48934 h 471644"/>
              <a:gd name="connsiteX9" fmla="*/ 248187 w 323537"/>
              <a:gd name="connsiteY9" fmla="*/ 48094 h 471644"/>
              <a:gd name="connsiteX10" fmla="*/ 278246 w 323537"/>
              <a:gd name="connsiteY10" fmla="*/ 65806 h 471644"/>
              <a:gd name="connsiteX11" fmla="*/ 292713 w 323537"/>
              <a:gd name="connsiteY11" fmla="*/ 64966 h 471644"/>
              <a:gd name="connsiteX12" fmla="*/ 299892 w 323537"/>
              <a:gd name="connsiteY12" fmla="*/ 64549 h 471644"/>
              <a:gd name="connsiteX13" fmla="*/ 323537 w 323537"/>
              <a:gd name="connsiteY13" fmla="*/ 471644 h 471644"/>
              <a:gd name="connsiteX14" fmla="*/ 315240 w 323537"/>
              <a:gd name="connsiteY14" fmla="*/ 452815 h 471644"/>
              <a:gd name="connsiteX15" fmla="*/ 298521 w 323537"/>
              <a:gd name="connsiteY15" fmla="*/ 414870 h 471644"/>
              <a:gd name="connsiteX16" fmla="*/ 296268 w 323537"/>
              <a:gd name="connsiteY16" fmla="*/ 376085 h 471644"/>
              <a:gd name="connsiteX17" fmla="*/ 280675 w 323537"/>
              <a:gd name="connsiteY17" fmla="*/ 357533 h 471644"/>
              <a:gd name="connsiteX18" fmla="*/ 265082 w 323537"/>
              <a:gd name="connsiteY18" fmla="*/ 338981 h 471644"/>
              <a:gd name="connsiteX19" fmla="*/ 248363 w 323537"/>
              <a:gd name="connsiteY19" fmla="*/ 301036 h 471644"/>
              <a:gd name="connsiteX20" fmla="*/ 218303 w 323537"/>
              <a:gd name="connsiteY20" fmla="*/ 283325 h 471644"/>
              <a:gd name="connsiteX21" fmla="*/ 201584 w 323537"/>
              <a:gd name="connsiteY21" fmla="*/ 245379 h 471644"/>
              <a:gd name="connsiteX22" fmla="*/ 170398 w 323537"/>
              <a:gd name="connsiteY22" fmla="*/ 208275 h 471644"/>
              <a:gd name="connsiteX23" fmla="*/ 125872 w 323537"/>
              <a:gd name="connsiteY23" fmla="*/ 191404 h 471644"/>
              <a:gd name="connsiteX24" fmla="*/ 94685 w 323537"/>
              <a:gd name="connsiteY24" fmla="*/ 154300 h 471644"/>
              <a:gd name="connsiteX25" fmla="*/ 64625 w 323537"/>
              <a:gd name="connsiteY25" fmla="*/ 136588 h 471644"/>
              <a:gd name="connsiteX26" fmla="*/ 34565 w 323537"/>
              <a:gd name="connsiteY26" fmla="*/ 118876 h 471644"/>
              <a:gd name="connsiteX27" fmla="*/ 17846 w 323537"/>
              <a:gd name="connsiteY27" fmla="*/ 80931 h 471644"/>
              <a:gd name="connsiteX28" fmla="*/ 2253 w 323537"/>
              <a:gd name="connsiteY28" fmla="*/ 62378 h 471644"/>
              <a:gd name="connsiteX29" fmla="*/ 1127 w 323537"/>
              <a:gd name="connsiteY29" fmla="*/ 42986 h 471644"/>
              <a:gd name="connsiteX30" fmla="*/ 0 w 323537"/>
              <a:gd name="connsiteY30" fmla="*/ 23594 h 471644"/>
              <a:gd name="connsiteX31" fmla="*/ 13341 w 323537"/>
              <a:gd name="connsiteY31" fmla="*/ 3361 h 471644"/>
              <a:gd name="connsiteX0-1" fmla="*/ 13341 w 326517"/>
              <a:gd name="connsiteY0-2" fmla="*/ 3361 h 471644"/>
              <a:gd name="connsiteX1-3" fmla="*/ 27807 w 326517"/>
              <a:gd name="connsiteY1-4" fmla="*/ 2521 h 471644"/>
              <a:gd name="connsiteX2-5" fmla="*/ 42274 w 326517"/>
              <a:gd name="connsiteY2-6" fmla="*/ 1681 h 471644"/>
              <a:gd name="connsiteX3-7" fmla="*/ 71207 w 326517"/>
              <a:gd name="connsiteY3-8" fmla="*/ 0 h 471644"/>
              <a:gd name="connsiteX4-9" fmla="*/ 101267 w 326517"/>
              <a:gd name="connsiteY4-10" fmla="*/ 17712 h 471644"/>
              <a:gd name="connsiteX5-11" fmla="*/ 130201 w 326517"/>
              <a:gd name="connsiteY5-12" fmla="*/ 16031 h 471644"/>
              <a:gd name="connsiteX6-13" fmla="*/ 160261 w 326517"/>
              <a:gd name="connsiteY6-14" fmla="*/ 33743 h 471644"/>
              <a:gd name="connsiteX7-15" fmla="*/ 189194 w 326517"/>
              <a:gd name="connsiteY7-16" fmla="*/ 32063 h 471644"/>
              <a:gd name="connsiteX8-17" fmla="*/ 233720 w 326517"/>
              <a:gd name="connsiteY8-18" fmla="*/ 48934 h 471644"/>
              <a:gd name="connsiteX9-19" fmla="*/ 248187 w 326517"/>
              <a:gd name="connsiteY9-20" fmla="*/ 48094 h 471644"/>
              <a:gd name="connsiteX10-21" fmla="*/ 278246 w 326517"/>
              <a:gd name="connsiteY10-22" fmla="*/ 65806 h 471644"/>
              <a:gd name="connsiteX11-23" fmla="*/ 292713 w 326517"/>
              <a:gd name="connsiteY11-24" fmla="*/ 64966 h 471644"/>
              <a:gd name="connsiteX12-25" fmla="*/ 326517 w 326517"/>
              <a:gd name="connsiteY12-26" fmla="*/ 63002 h 471644"/>
              <a:gd name="connsiteX13-27" fmla="*/ 323537 w 326517"/>
              <a:gd name="connsiteY13-28" fmla="*/ 471644 h 471644"/>
              <a:gd name="connsiteX14-29" fmla="*/ 315240 w 326517"/>
              <a:gd name="connsiteY14-30" fmla="*/ 452815 h 471644"/>
              <a:gd name="connsiteX15-31" fmla="*/ 298521 w 326517"/>
              <a:gd name="connsiteY15-32" fmla="*/ 414870 h 471644"/>
              <a:gd name="connsiteX16-33" fmla="*/ 296268 w 326517"/>
              <a:gd name="connsiteY16-34" fmla="*/ 376085 h 471644"/>
              <a:gd name="connsiteX17-35" fmla="*/ 280675 w 326517"/>
              <a:gd name="connsiteY17-36" fmla="*/ 357533 h 471644"/>
              <a:gd name="connsiteX18-37" fmla="*/ 265082 w 326517"/>
              <a:gd name="connsiteY18-38" fmla="*/ 338981 h 471644"/>
              <a:gd name="connsiteX19-39" fmla="*/ 248363 w 326517"/>
              <a:gd name="connsiteY19-40" fmla="*/ 301036 h 471644"/>
              <a:gd name="connsiteX20-41" fmla="*/ 218303 w 326517"/>
              <a:gd name="connsiteY20-42" fmla="*/ 283325 h 471644"/>
              <a:gd name="connsiteX21-43" fmla="*/ 201584 w 326517"/>
              <a:gd name="connsiteY21-44" fmla="*/ 245379 h 471644"/>
              <a:gd name="connsiteX22-45" fmla="*/ 170398 w 326517"/>
              <a:gd name="connsiteY22-46" fmla="*/ 208275 h 471644"/>
              <a:gd name="connsiteX23-47" fmla="*/ 125872 w 326517"/>
              <a:gd name="connsiteY23-48" fmla="*/ 191404 h 471644"/>
              <a:gd name="connsiteX24-49" fmla="*/ 94685 w 326517"/>
              <a:gd name="connsiteY24-50" fmla="*/ 154300 h 471644"/>
              <a:gd name="connsiteX25-51" fmla="*/ 64625 w 326517"/>
              <a:gd name="connsiteY25-52" fmla="*/ 136588 h 471644"/>
              <a:gd name="connsiteX26-53" fmla="*/ 34565 w 326517"/>
              <a:gd name="connsiteY26-54" fmla="*/ 118876 h 471644"/>
              <a:gd name="connsiteX27-55" fmla="*/ 17846 w 326517"/>
              <a:gd name="connsiteY27-56" fmla="*/ 80931 h 471644"/>
              <a:gd name="connsiteX28-57" fmla="*/ 2253 w 326517"/>
              <a:gd name="connsiteY28-58" fmla="*/ 62378 h 471644"/>
              <a:gd name="connsiteX29-59" fmla="*/ 1127 w 326517"/>
              <a:gd name="connsiteY29-60" fmla="*/ 42986 h 471644"/>
              <a:gd name="connsiteX30-61" fmla="*/ 0 w 326517"/>
              <a:gd name="connsiteY30-62" fmla="*/ 23594 h 471644"/>
              <a:gd name="connsiteX31-63" fmla="*/ 13341 w 326517"/>
              <a:gd name="connsiteY31-64" fmla="*/ 3361 h 4716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</a:cxnLst>
            <a:rect l="l" t="t" r="r" b="b"/>
            <a:pathLst>
              <a:path w="326517" h="471644">
                <a:moveTo>
                  <a:pt x="13341" y="3361"/>
                </a:moveTo>
                <a:lnTo>
                  <a:pt x="27807" y="2521"/>
                </a:lnTo>
                <a:lnTo>
                  <a:pt x="42274" y="1681"/>
                </a:lnTo>
                <a:lnTo>
                  <a:pt x="71207" y="0"/>
                </a:lnTo>
                <a:lnTo>
                  <a:pt x="101267" y="17712"/>
                </a:lnTo>
                <a:lnTo>
                  <a:pt x="130201" y="16031"/>
                </a:lnTo>
                <a:lnTo>
                  <a:pt x="160261" y="33743"/>
                </a:lnTo>
                <a:lnTo>
                  <a:pt x="189194" y="32063"/>
                </a:lnTo>
                <a:lnTo>
                  <a:pt x="233720" y="48934"/>
                </a:lnTo>
                <a:lnTo>
                  <a:pt x="248187" y="48094"/>
                </a:lnTo>
                <a:lnTo>
                  <a:pt x="278246" y="65806"/>
                </a:lnTo>
                <a:lnTo>
                  <a:pt x="292713" y="64966"/>
                </a:lnTo>
                <a:lnTo>
                  <a:pt x="326517" y="63002"/>
                </a:lnTo>
                <a:cubicBezTo>
                  <a:pt x="325524" y="199216"/>
                  <a:pt x="324530" y="335430"/>
                  <a:pt x="323537" y="471644"/>
                </a:cubicBezTo>
                <a:lnTo>
                  <a:pt x="315240" y="452815"/>
                </a:lnTo>
                <a:lnTo>
                  <a:pt x="298521" y="414870"/>
                </a:lnTo>
                <a:lnTo>
                  <a:pt x="296268" y="376085"/>
                </a:lnTo>
                <a:lnTo>
                  <a:pt x="280675" y="357533"/>
                </a:lnTo>
                <a:lnTo>
                  <a:pt x="265082" y="338981"/>
                </a:lnTo>
                <a:lnTo>
                  <a:pt x="248363" y="301036"/>
                </a:lnTo>
                <a:lnTo>
                  <a:pt x="218303" y="283325"/>
                </a:lnTo>
                <a:lnTo>
                  <a:pt x="201584" y="245379"/>
                </a:lnTo>
                <a:lnTo>
                  <a:pt x="170398" y="208275"/>
                </a:lnTo>
                <a:lnTo>
                  <a:pt x="125872" y="191404"/>
                </a:lnTo>
                <a:lnTo>
                  <a:pt x="94685" y="154300"/>
                </a:lnTo>
                <a:lnTo>
                  <a:pt x="64625" y="136588"/>
                </a:lnTo>
                <a:lnTo>
                  <a:pt x="34565" y="118876"/>
                </a:lnTo>
                <a:lnTo>
                  <a:pt x="17846" y="80931"/>
                </a:lnTo>
                <a:lnTo>
                  <a:pt x="2253" y="62378"/>
                </a:lnTo>
                <a:cubicBezTo>
                  <a:pt x="1878" y="55914"/>
                  <a:pt x="1502" y="49450"/>
                  <a:pt x="1127" y="42986"/>
                </a:cubicBezTo>
                <a:cubicBezTo>
                  <a:pt x="751" y="36522"/>
                  <a:pt x="376" y="30058"/>
                  <a:pt x="0" y="23594"/>
                </a:cubicBezTo>
                <a:lnTo>
                  <a:pt x="13341" y="336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任意多边形: 形状 10"/>
          <p:cNvSpPr/>
          <p:nvPr/>
        </p:nvSpPr>
        <p:spPr>
          <a:xfrm rot="199450">
            <a:off x="8290560" y="2346325"/>
            <a:ext cx="340995" cy="1825625"/>
          </a:xfrm>
          <a:custGeom>
            <a:avLst/>
            <a:gdLst>
              <a:gd name="connsiteX0" fmla="*/ 55614 w 420766"/>
              <a:gd name="connsiteY0" fmla="*/ 1681 h 2251203"/>
              <a:gd name="connsiteX1" fmla="*/ 84547 w 420766"/>
              <a:gd name="connsiteY1" fmla="*/ 0 h 2251203"/>
              <a:gd name="connsiteX2" fmla="*/ 143540 w 420766"/>
              <a:gd name="connsiteY2" fmla="*/ 16031 h 2251203"/>
              <a:gd name="connsiteX3" fmla="*/ 172474 w 420766"/>
              <a:gd name="connsiteY3" fmla="*/ 14351 h 2251203"/>
              <a:gd name="connsiteX4" fmla="*/ 202534 w 420766"/>
              <a:gd name="connsiteY4" fmla="*/ 32063 h 2251203"/>
              <a:gd name="connsiteX5" fmla="*/ 247060 w 420766"/>
              <a:gd name="connsiteY5" fmla="*/ 48934 h 2251203"/>
              <a:gd name="connsiteX6" fmla="*/ 275993 w 420766"/>
              <a:gd name="connsiteY6" fmla="*/ 47254 h 2251203"/>
              <a:gd name="connsiteX7" fmla="*/ 291586 w 420766"/>
              <a:gd name="connsiteY7" fmla="*/ 65807 h 2251203"/>
              <a:gd name="connsiteX8" fmla="*/ 320519 w 420766"/>
              <a:gd name="connsiteY8" fmla="*/ 64126 h 2251203"/>
              <a:gd name="connsiteX9" fmla="*/ 336112 w 420766"/>
              <a:gd name="connsiteY9" fmla="*/ 82678 h 2251203"/>
              <a:gd name="connsiteX10" fmla="*/ 351705 w 420766"/>
              <a:gd name="connsiteY10" fmla="*/ 101230 h 2251203"/>
              <a:gd name="connsiteX11" fmla="*/ 367298 w 420766"/>
              <a:gd name="connsiteY11" fmla="*/ 119782 h 2251203"/>
              <a:gd name="connsiteX12" fmla="*/ 369551 w 420766"/>
              <a:gd name="connsiteY12" fmla="*/ 158567 h 2251203"/>
              <a:gd name="connsiteX13" fmla="*/ 356211 w 420766"/>
              <a:gd name="connsiteY13" fmla="*/ 178799 h 2251203"/>
              <a:gd name="connsiteX14" fmla="*/ 357337 w 420766"/>
              <a:gd name="connsiteY14" fmla="*/ 198193 h 2251203"/>
              <a:gd name="connsiteX15" fmla="*/ 343997 w 420766"/>
              <a:gd name="connsiteY15" fmla="*/ 218425 h 2251203"/>
              <a:gd name="connsiteX16" fmla="*/ 346250 w 420766"/>
              <a:gd name="connsiteY16" fmla="*/ 257210 h 2251203"/>
              <a:gd name="connsiteX17" fmla="*/ 332909 w 420766"/>
              <a:gd name="connsiteY17" fmla="*/ 277443 h 2251203"/>
              <a:gd name="connsiteX18" fmla="*/ 335162 w 420766"/>
              <a:gd name="connsiteY18" fmla="*/ 316227 h 2251203"/>
              <a:gd name="connsiteX19" fmla="*/ 322948 w 420766"/>
              <a:gd name="connsiteY19" fmla="*/ 355853 h 2251203"/>
              <a:gd name="connsiteX20" fmla="*/ 325201 w 420766"/>
              <a:gd name="connsiteY20" fmla="*/ 394638 h 2251203"/>
              <a:gd name="connsiteX21" fmla="*/ 328580 w 420766"/>
              <a:gd name="connsiteY21" fmla="*/ 452815 h 2251203"/>
              <a:gd name="connsiteX22" fmla="*/ 331959 w 420766"/>
              <a:gd name="connsiteY22" fmla="*/ 510992 h 2251203"/>
              <a:gd name="connsiteX23" fmla="*/ 336465 w 420766"/>
              <a:gd name="connsiteY23" fmla="*/ 588562 h 2251203"/>
              <a:gd name="connsiteX24" fmla="*/ 342097 w 420766"/>
              <a:gd name="connsiteY24" fmla="*/ 685524 h 2251203"/>
              <a:gd name="connsiteX25" fmla="*/ 348855 w 420766"/>
              <a:gd name="connsiteY25" fmla="*/ 801878 h 2251203"/>
              <a:gd name="connsiteX26" fmla="*/ 355613 w 420766"/>
              <a:gd name="connsiteY26" fmla="*/ 918233 h 2251203"/>
              <a:gd name="connsiteX27" fmla="*/ 362371 w 420766"/>
              <a:gd name="connsiteY27" fmla="*/ 1034588 h 2251203"/>
              <a:gd name="connsiteX28" fmla="*/ 369129 w 420766"/>
              <a:gd name="connsiteY28" fmla="*/ 1150942 h 2251203"/>
              <a:gd name="connsiteX29" fmla="*/ 374761 w 420766"/>
              <a:gd name="connsiteY29" fmla="*/ 1247905 h 2251203"/>
              <a:gd name="connsiteX30" fmla="*/ 380393 w 420766"/>
              <a:gd name="connsiteY30" fmla="*/ 1344867 h 2251203"/>
              <a:gd name="connsiteX31" fmla="*/ 384899 w 420766"/>
              <a:gd name="connsiteY31" fmla="*/ 1422436 h 2251203"/>
              <a:gd name="connsiteX32" fmla="*/ 389404 w 420766"/>
              <a:gd name="connsiteY32" fmla="*/ 1500007 h 2251203"/>
              <a:gd name="connsiteX33" fmla="*/ 392783 w 420766"/>
              <a:gd name="connsiteY33" fmla="*/ 1558184 h 2251203"/>
              <a:gd name="connsiteX34" fmla="*/ 410629 w 420766"/>
              <a:gd name="connsiteY34" fmla="*/ 1615520 h 2251203"/>
              <a:gd name="connsiteX35" fmla="*/ 415134 w 420766"/>
              <a:gd name="connsiteY35" fmla="*/ 1693091 h 2251203"/>
              <a:gd name="connsiteX36" fmla="*/ 420766 w 420766"/>
              <a:gd name="connsiteY36" fmla="*/ 1790052 h 2251203"/>
              <a:gd name="connsiteX37" fmla="*/ 410805 w 420766"/>
              <a:gd name="connsiteY37" fmla="*/ 1868463 h 2251203"/>
              <a:gd name="connsiteX38" fmla="*/ 401970 w 420766"/>
              <a:gd name="connsiteY38" fmla="*/ 1966265 h 2251203"/>
              <a:gd name="connsiteX39" fmla="*/ 390883 w 420766"/>
              <a:gd name="connsiteY39" fmla="*/ 2025283 h 2251203"/>
              <a:gd name="connsiteX40" fmla="*/ 379795 w 420766"/>
              <a:gd name="connsiteY40" fmla="*/ 2084300 h 2251203"/>
              <a:gd name="connsiteX41" fmla="*/ 354241 w 420766"/>
              <a:gd name="connsiteY41" fmla="*/ 2144158 h 2251203"/>
              <a:gd name="connsiteX42" fmla="*/ 327561 w 420766"/>
              <a:gd name="connsiteY42" fmla="*/ 2184624 h 2251203"/>
              <a:gd name="connsiteX43" fmla="*/ 299754 w 420766"/>
              <a:gd name="connsiteY43" fmla="*/ 2205696 h 2251203"/>
              <a:gd name="connsiteX44" fmla="*/ 271946 w 420766"/>
              <a:gd name="connsiteY44" fmla="*/ 2226769 h 2251203"/>
              <a:gd name="connsiteX45" fmla="*/ 244139 w 420766"/>
              <a:gd name="connsiteY45" fmla="*/ 2247842 h 2251203"/>
              <a:gd name="connsiteX46" fmla="*/ 215206 w 420766"/>
              <a:gd name="connsiteY46" fmla="*/ 2249523 h 2251203"/>
              <a:gd name="connsiteX47" fmla="*/ 186272 w 420766"/>
              <a:gd name="connsiteY47" fmla="*/ 2251203 h 2251203"/>
              <a:gd name="connsiteX48" fmla="*/ 170680 w 420766"/>
              <a:gd name="connsiteY48" fmla="*/ 2232651 h 2251203"/>
              <a:gd name="connsiteX49" fmla="*/ 162257 w 420766"/>
              <a:gd name="connsiteY49" fmla="*/ 2213536 h 2251203"/>
              <a:gd name="connsiteX50" fmla="*/ 138612 w 420766"/>
              <a:gd name="connsiteY50" fmla="*/ 1806441 h 2251203"/>
              <a:gd name="connsiteX51" fmla="*/ 145899 w 420766"/>
              <a:gd name="connsiteY51" fmla="*/ 1806017 h 2251203"/>
              <a:gd name="connsiteX52" fmla="*/ 160366 w 420766"/>
              <a:gd name="connsiteY52" fmla="*/ 1805177 h 2251203"/>
              <a:gd name="connsiteX53" fmla="*/ 173706 w 420766"/>
              <a:gd name="connsiteY53" fmla="*/ 1784944 h 2251203"/>
              <a:gd name="connsiteX54" fmla="*/ 171454 w 420766"/>
              <a:gd name="connsiteY54" fmla="*/ 1746160 h 2251203"/>
              <a:gd name="connsiteX55" fmla="*/ 170327 w 420766"/>
              <a:gd name="connsiteY55" fmla="*/ 1726767 h 2251203"/>
              <a:gd name="connsiteX56" fmla="*/ 166948 w 420766"/>
              <a:gd name="connsiteY56" fmla="*/ 1668591 h 2251203"/>
              <a:gd name="connsiteX57" fmla="*/ 163569 w 420766"/>
              <a:gd name="connsiteY57" fmla="*/ 1610413 h 2251203"/>
              <a:gd name="connsiteX58" fmla="*/ 159064 w 420766"/>
              <a:gd name="connsiteY58" fmla="*/ 1532843 h 2251203"/>
              <a:gd name="connsiteX59" fmla="*/ 169025 w 420766"/>
              <a:gd name="connsiteY59" fmla="*/ 1454433 h 2251203"/>
              <a:gd name="connsiteX60" fmla="*/ 158887 w 420766"/>
              <a:gd name="connsiteY60" fmla="*/ 1279901 h 2251203"/>
              <a:gd name="connsiteX61" fmla="*/ 148750 w 420766"/>
              <a:gd name="connsiteY61" fmla="*/ 1105369 h 2251203"/>
              <a:gd name="connsiteX62" fmla="*/ 129602 w 420766"/>
              <a:gd name="connsiteY62" fmla="*/ 775698 h 2251203"/>
              <a:gd name="connsiteX63" fmla="*/ 120591 w 420766"/>
              <a:gd name="connsiteY63" fmla="*/ 620558 h 2251203"/>
              <a:gd name="connsiteX64" fmla="*/ 117212 w 420766"/>
              <a:gd name="connsiteY64" fmla="*/ 562381 h 2251203"/>
              <a:gd name="connsiteX65" fmla="*/ 112706 w 420766"/>
              <a:gd name="connsiteY65" fmla="*/ 484811 h 2251203"/>
              <a:gd name="connsiteX66" fmla="*/ 94861 w 420766"/>
              <a:gd name="connsiteY66" fmla="*/ 427474 h 2251203"/>
              <a:gd name="connsiteX67" fmla="*/ 92608 w 420766"/>
              <a:gd name="connsiteY67" fmla="*/ 388690 h 2251203"/>
              <a:gd name="connsiteX68" fmla="*/ 89229 w 420766"/>
              <a:gd name="connsiteY68" fmla="*/ 330512 h 2251203"/>
              <a:gd name="connsiteX69" fmla="*/ 86976 w 420766"/>
              <a:gd name="connsiteY69" fmla="*/ 291727 h 2251203"/>
              <a:gd name="connsiteX70" fmla="*/ 69130 w 420766"/>
              <a:gd name="connsiteY70" fmla="*/ 234390 h 2251203"/>
              <a:gd name="connsiteX71" fmla="*/ 65751 w 420766"/>
              <a:gd name="connsiteY71" fmla="*/ 176212 h 2251203"/>
              <a:gd name="connsiteX72" fmla="*/ 47905 w 420766"/>
              <a:gd name="connsiteY72" fmla="*/ 118876 h 2251203"/>
              <a:gd name="connsiteX73" fmla="*/ 32312 w 420766"/>
              <a:gd name="connsiteY73" fmla="*/ 100324 h 2251203"/>
              <a:gd name="connsiteX74" fmla="*/ 16719 w 420766"/>
              <a:gd name="connsiteY74" fmla="*/ 81772 h 2251203"/>
              <a:gd name="connsiteX75" fmla="*/ 0 w 420766"/>
              <a:gd name="connsiteY75" fmla="*/ 43826 h 2251203"/>
              <a:gd name="connsiteX76" fmla="*/ 14467 w 420766"/>
              <a:gd name="connsiteY76" fmla="*/ 42986 h 2251203"/>
              <a:gd name="connsiteX77" fmla="*/ 27807 w 420766"/>
              <a:gd name="connsiteY77" fmla="*/ 22753 h 2251203"/>
              <a:gd name="connsiteX78" fmla="*/ 55614 w 420766"/>
              <a:gd name="connsiteY78" fmla="*/ 1681 h 2251203"/>
              <a:gd name="connsiteX0-1" fmla="*/ 55614 w 420766"/>
              <a:gd name="connsiteY0-2" fmla="*/ 1681 h 2251203"/>
              <a:gd name="connsiteX1-3" fmla="*/ 84547 w 420766"/>
              <a:gd name="connsiteY1-4" fmla="*/ 0 h 2251203"/>
              <a:gd name="connsiteX2-5" fmla="*/ 143540 w 420766"/>
              <a:gd name="connsiteY2-6" fmla="*/ 16031 h 2251203"/>
              <a:gd name="connsiteX3-7" fmla="*/ 172474 w 420766"/>
              <a:gd name="connsiteY3-8" fmla="*/ 14351 h 2251203"/>
              <a:gd name="connsiteX4-9" fmla="*/ 202534 w 420766"/>
              <a:gd name="connsiteY4-10" fmla="*/ 32063 h 2251203"/>
              <a:gd name="connsiteX5-11" fmla="*/ 247060 w 420766"/>
              <a:gd name="connsiteY5-12" fmla="*/ 48934 h 2251203"/>
              <a:gd name="connsiteX6-13" fmla="*/ 275993 w 420766"/>
              <a:gd name="connsiteY6-14" fmla="*/ 47254 h 2251203"/>
              <a:gd name="connsiteX7-15" fmla="*/ 291586 w 420766"/>
              <a:gd name="connsiteY7-16" fmla="*/ 65807 h 2251203"/>
              <a:gd name="connsiteX8-17" fmla="*/ 320519 w 420766"/>
              <a:gd name="connsiteY8-18" fmla="*/ 64126 h 2251203"/>
              <a:gd name="connsiteX9-19" fmla="*/ 336112 w 420766"/>
              <a:gd name="connsiteY9-20" fmla="*/ 82678 h 2251203"/>
              <a:gd name="connsiteX10-21" fmla="*/ 351705 w 420766"/>
              <a:gd name="connsiteY10-22" fmla="*/ 101230 h 2251203"/>
              <a:gd name="connsiteX11-23" fmla="*/ 367298 w 420766"/>
              <a:gd name="connsiteY11-24" fmla="*/ 119782 h 2251203"/>
              <a:gd name="connsiteX12-25" fmla="*/ 369551 w 420766"/>
              <a:gd name="connsiteY12-26" fmla="*/ 158567 h 2251203"/>
              <a:gd name="connsiteX13-27" fmla="*/ 356211 w 420766"/>
              <a:gd name="connsiteY13-28" fmla="*/ 178799 h 2251203"/>
              <a:gd name="connsiteX14-29" fmla="*/ 357337 w 420766"/>
              <a:gd name="connsiteY14-30" fmla="*/ 198193 h 2251203"/>
              <a:gd name="connsiteX15-31" fmla="*/ 343997 w 420766"/>
              <a:gd name="connsiteY15-32" fmla="*/ 218425 h 2251203"/>
              <a:gd name="connsiteX16-33" fmla="*/ 346250 w 420766"/>
              <a:gd name="connsiteY16-34" fmla="*/ 257210 h 2251203"/>
              <a:gd name="connsiteX17-35" fmla="*/ 332909 w 420766"/>
              <a:gd name="connsiteY17-36" fmla="*/ 277443 h 2251203"/>
              <a:gd name="connsiteX18-37" fmla="*/ 335162 w 420766"/>
              <a:gd name="connsiteY18-38" fmla="*/ 316227 h 2251203"/>
              <a:gd name="connsiteX19-39" fmla="*/ 322948 w 420766"/>
              <a:gd name="connsiteY19-40" fmla="*/ 355853 h 2251203"/>
              <a:gd name="connsiteX20-41" fmla="*/ 325201 w 420766"/>
              <a:gd name="connsiteY20-42" fmla="*/ 394638 h 2251203"/>
              <a:gd name="connsiteX21-43" fmla="*/ 328580 w 420766"/>
              <a:gd name="connsiteY21-44" fmla="*/ 452815 h 2251203"/>
              <a:gd name="connsiteX22-45" fmla="*/ 331959 w 420766"/>
              <a:gd name="connsiteY22-46" fmla="*/ 510992 h 2251203"/>
              <a:gd name="connsiteX23-47" fmla="*/ 336465 w 420766"/>
              <a:gd name="connsiteY23-48" fmla="*/ 588562 h 2251203"/>
              <a:gd name="connsiteX24-49" fmla="*/ 342097 w 420766"/>
              <a:gd name="connsiteY24-50" fmla="*/ 685524 h 2251203"/>
              <a:gd name="connsiteX25-51" fmla="*/ 348855 w 420766"/>
              <a:gd name="connsiteY25-52" fmla="*/ 801878 h 2251203"/>
              <a:gd name="connsiteX26-53" fmla="*/ 355613 w 420766"/>
              <a:gd name="connsiteY26-54" fmla="*/ 918233 h 2251203"/>
              <a:gd name="connsiteX27-55" fmla="*/ 362371 w 420766"/>
              <a:gd name="connsiteY27-56" fmla="*/ 1034588 h 2251203"/>
              <a:gd name="connsiteX28-57" fmla="*/ 369129 w 420766"/>
              <a:gd name="connsiteY28-58" fmla="*/ 1150942 h 2251203"/>
              <a:gd name="connsiteX29-59" fmla="*/ 374761 w 420766"/>
              <a:gd name="connsiteY29-60" fmla="*/ 1247905 h 2251203"/>
              <a:gd name="connsiteX30-61" fmla="*/ 380393 w 420766"/>
              <a:gd name="connsiteY30-62" fmla="*/ 1344867 h 2251203"/>
              <a:gd name="connsiteX31-63" fmla="*/ 384899 w 420766"/>
              <a:gd name="connsiteY31-64" fmla="*/ 1422436 h 2251203"/>
              <a:gd name="connsiteX32-65" fmla="*/ 389404 w 420766"/>
              <a:gd name="connsiteY32-66" fmla="*/ 1500007 h 2251203"/>
              <a:gd name="connsiteX33-67" fmla="*/ 392783 w 420766"/>
              <a:gd name="connsiteY33-68" fmla="*/ 1558184 h 2251203"/>
              <a:gd name="connsiteX34-69" fmla="*/ 410629 w 420766"/>
              <a:gd name="connsiteY34-70" fmla="*/ 1615520 h 2251203"/>
              <a:gd name="connsiteX35-71" fmla="*/ 415134 w 420766"/>
              <a:gd name="connsiteY35-72" fmla="*/ 1693091 h 2251203"/>
              <a:gd name="connsiteX36-73" fmla="*/ 420766 w 420766"/>
              <a:gd name="connsiteY36-74" fmla="*/ 1790052 h 2251203"/>
              <a:gd name="connsiteX37-75" fmla="*/ 410805 w 420766"/>
              <a:gd name="connsiteY37-76" fmla="*/ 1868463 h 2251203"/>
              <a:gd name="connsiteX38-77" fmla="*/ 401970 w 420766"/>
              <a:gd name="connsiteY38-78" fmla="*/ 1966265 h 2251203"/>
              <a:gd name="connsiteX39-79" fmla="*/ 390883 w 420766"/>
              <a:gd name="connsiteY39-80" fmla="*/ 2025283 h 2251203"/>
              <a:gd name="connsiteX40-81" fmla="*/ 379795 w 420766"/>
              <a:gd name="connsiteY40-82" fmla="*/ 2084300 h 2251203"/>
              <a:gd name="connsiteX41-83" fmla="*/ 354241 w 420766"/>
              <a:gd name="connsiteY41-84" fmla="*/ 2144158 h 2251203"/>
              <a:gd name="connsiteX42-85" fmla="*/ 327561 w 420766"/>
              <a:gd name="connsiteY42-86" fmla="*/ 2184624 h 2251203"/>
              <a:gd name="connsiteX43-87" fmla="*/ 299754 w 420766"/>
              <a:gd name="connsiteY43-88" fmla="*/ 2205696 h 2251203"/>
              <a:gd name="connsiteX44-89" fmla="*/ 271946 w 420766"/>
              <a:gd name="connsiteY44-90" fmla="*/ 2226769 h 2251203"/>
              <a:gd name="connsiteX45-91" fmla="*/ 244139 w 420766"/>
              <a:gd name="connsiteY45-92" fmla="*/ 2247842 h 2251203"/>
              <a:gd name="connsiteX46-93" fmla="*/ 215206 w 420766"/>
              <a:gd name="connsiteY46-94" fmla="*/ 2249523 h 2251203"/>
              <a:gd name="connsiteX47-95" fmla="*/ 186272 w 420766"/>
              <a:gd name="connsiteY47-96" fmla="*/ 2251203 h 2251203"/>
              <a:gd name="connsiteX48-97" fmla="*/ 170680 w 420766"/>
              <a:gd name="connsiteY48-98" fmla="*/ 2232651 h 2251203"/>
              <a:gd name="connsiteX49-99" fmla="*/ 162257 w 420766"/>
              <a:gd name="connsiteY49-100" fmla="*/ 2213536 h 2251203"/>
              <a:gd name="connsiteX50-101" fmla="*/ 138612 w 420766"/>
              <a:gd name="connsiteY50-102" fmla="*/ 1806441 h 2251203"/>
              <a:gd name="connsiteX51-103" fmla="*/ 145899 w 420766"/>
              <a:gd name="connsiteY51-104" fmla="*/ 1806017 h 2251203"/>
              <a:gd name="connsiteX52-105" fmla="*/ 173706 w 420766"/>
              <a:gd name="connsiteY52-106" fmla="*/ 1784944 h 2251203"/>
              <a:gd name="connsiteX53-107" fmla="*/ 171454 w 420766"/>
              <a:gd name="connsiteY53-108" fmla="*/ 1746160 h 2251203"/>
              <a:gd name="connsiteX54-109" fmla="*/ 170327 w 420766"/>
              <a:gd name="connsiteY54-110" fmla="*/ 1726767 h 2251203"/>
              <a:gd name="connsiteX55-111" fmla="*/ 166948 w 420766"/>
              <a:gd name="connsiteY55-112" fmla="*/ 1668591 h 2251203"/>
              <a:gd name="connsiteX56-113" fmla="*/ 163569 w 420766"/>
              <a:gd name="connsiteY56-114" fmla="*/ 1610413 h 2251203"/>
              <a:gd name="connsiteX57-115" fmla="*/ 159064 w 420766"/>
              <a:gd name="connsiteY57-116" fmla="*/ 1532843 h 2251203"/>
              <a:gd name="connsiteX58-117" fmla="*/ 169025 w 420766"/>
              <a:gd name="connsiteY58-118" fmla="*/ 1454433 h 2251203"/>
              <a:gd name="connsiteX59-119" fmla="*/ 158887 w 420766"/>
              <a:gd name="connsiteY59-120" fmla="*/ 1279901 h 2251203"/>
              <a:gd name="connsiteX60-121" fmla="*/ 148750 w 420766"/>
              <a:gd name="connsiteY60-122" fmla="*/ 1105369 h 2251203"/>
              <a:gd name="connsiteX61-123" fmla="*/ 129602 w 420766"/>
              <a:gd name="connsiteY61-124" fmla="*/ 775698 h 2251203"/>
              <a:gd name="connsiteX62-125" fmla="*/ 120591 w 420766"/>
              <a:gd name="connsiteY62-126" fmla="*/ 620558 h 2251203"/>
              <a:gd name="connsiteX63-127" fmla="*/ 117212 w 420766"/>
              <a:gd name="connsiteY63-128" fmla="*/ 562381 h 2251203"/>
              <a:gd name="connsiteX64-129" fmla="*/ 112706 w 420766"/>
              <a:gd name="connsiteY64-130" fmla="*/ 484811 h 2251203"/>
              <a:gd name="connsiteX65-131" fmla="*/ 94861 w 420766"/>
              <a:gd name="connsiteY65-132" fmla="*/ 427474 h 2251203"/>
              <a:gd name="connsiteX66-133" fmla="*/ 92608 w 420766"/>
              <a:gd name="connsiteY66-134" fmla="*/ 388690 h 2251203"/>
              <a:gd name="connsiteX67-135" fmla="*/ 89229 w 420766"/>
              <a:gd name="connsiteY67-136" fmla="*/ 330512 h 2251203"/>
              <a:gd name="connsiteX68-137" fmla="*/ 86976 w 420766"/>
              <a:gd name="connsiteY68-138" fmla="*/ 291727 h 2251203"/>
              <a:gd name="connsiteX69-139" fmla="*/ 69130 w 420766"/>
              <a:gd name="connsiteY69-140" fmla="*/ 234390 h 2251203"/>
              <a:gd name="connsiteX70-141" fmla="*/ 65751 w 420766"/>
              <a:gd name="connsiteY70-142" fmla="*/ 176212 h 2251203"/>
              <a:gd name="connsiteX71-143" fmla="*/ 47905 w 420766"/>
              <a:gd name="connsiteY71-144" fmla="*/ 118876 h 2251203"/>
              <a:gd name="connsiteX72-145" fmla="*/ 32312 w 420766"/>
              <a:gd name="connsiteY72-146" fmla="*/ 100324 h 2251203"/>
              <a:gd name="connsiteX73-147" fmla="*/ 16719 w 420766"/>
              <a:gd name="connsiteY73-148" fmla="*/ 81772 h 2251203"/>
              <a:gd name="connsiteX74-149" fmla="*/ 0 w 420766"/>
              <a:gd name="connsiteY74-150" fmla="*/ 43826 h 2251203"/>
              <a:gd name="connsiteX75-151" fmla="*/ 14467 w 420766"/>
              <a:gd name="connsiteY75-152" fmla="*/ 42986 h 2251203"/>
              <a:gd name="connsiteX76-153" fmla="*/ 27807 w 420766"/>
              <a:gd name="connsiteY76-154" fmla="*/ 22753 h 2251203"/>
              <a:gd name="connsiteX77-155" fmla="*/ 55614 w 420766"/>
              <a:gd name="connsiteY77-156" fmla="*/ 1681 h 2251203"/>
              <a:gd name="connsiteX0-157" fmla="*/ 55614 w 420766"/>
              <a:gd name="connsiteY0-158" fmla="*/ 1681 h 2251203"/>
              <a:gd name="connsiteX1-159" fmla="*/ 84547 w 420766"/>
              <a:gd name="connsiteY1-160" fmla="*/ 0 h 2251203"/>
              <a:gd name="connsiteX2-161" fmla="*/ 143540 w 420766"/>
              <a:gd name="connsiteY2-162" fmla="*/ 16031 h 2251203"/>
              <a:gd name="connsiteX3-163" fmla="*/ 172474 w 420766"/>
              <a:gd name="connsiteY3-164" fmla="*/ 14351 h 2251203"/>
              <a:gd name="connsiteX4-165" fmla="*/ 202534 w 420766"/>
              <a:gd name="connsiteY4-166" fmla="*/ 32063 h 2251203"/>
              <a:gd name="connsiteX5-167" fmla="*/ 247060 w 420766"/>
              <a:gd name="connsiteY5-168" fmla="*/ 48934 h 2251203"/>
              <a:gd name="connsiteX6-169" fmla="*/ 275993 w 420766"/>
              <a:gd name="connsiteY6-170" fmla="*/ 47254 h 2251203"/>
              <a:gd name="connsiteX7-171" fmla="*/ 291586 w 420766"/>
              <a:gd name="connsiteY7-172" fmla="*/ 65807 h 2251203"/>
              <a:gd name="connsiteX8-173" fmla="*/ 320519 w 420766"/>
              <a:gd name="connsiteY8-174" fmla="*/ 64126 h 2251203"/>
              <a:gd name="connsiteX9-175" fmla="*/ 336112 w 420766"/>
              <a:gd name="connsiteY9-176" fmla="*/ 82678 h 2251203"/>
              <a:gd name="connsiteX10-177" fmla="*/ 351705 w 420766"/>
              <a:gd name="connsiteY10-178" fmla="*/ 101230 h 2251203"/>
              <a:gd name="connsiteX11-179" fmla="*/ 367298 w 420766"/>
              <a:gd name="connsiteY11-180" fmla="*/ 119782 h 2251203"/>
              <a:gd name="connsiteX12-181" fmla="*/ 369551 w 420766"/>
              <a:gd name="connsiteY12-182" fmla="*/ 158567 h 2251203"/>
              <a:gd name="connsiteX13-183" fmla="*/ 356211 w 420766"/>
              <a:gd name="connsiteY13-184" fmla="*/ 178799 h 2251203"/>
              <a:gd name="connsiteX14-185" fmla="*/ 357337 w 420766"/>
              <a:gd name="connsiteY14-186" fmla="*/ 198193 h 2251203"/>
              <a:gd name="connsiteX15-187" fmla="*/ 343997 w 420766"/>
              <a:gd name="connsiteY15-188" fmla="*/ 218425 h 2251203"/>
              <a:gd name="connsiteX16-189" fmla="*/ 346250 w 420766"/>
              <a:gd name="connsiteY16-190" fmla="*/ 257210 h 2251203"/>
              <a:gd name="connsiteX17-191" fmla="*/ 332909 w 420766"/>
              <a:gd name="connsiteY17-192" fmla="*/ 277443 h 2251203"/>
              <a:gd name="connsiteX18-193" fmla="*/ 335162 w 420766"/>
              <a:gd name="connsiteY18-194" fmla="*/ 316227 h 2251203"/>
              <a:gd name="connsiteX19-195" fmla="*/ 322948 w 420766"/>
              <a:gd name="connsiteY19-196" fmla="*/ 355853 h 2251203"/>
              <a:gd name="connsiteX20-197" fmla="*/ 325201 w 420766"/>
              <a:gd name="connsiteY20-198" fmla="*/ 394638 h 2251203"/>
              <a:gd name="connsiteX21-199" fmla="*/ 328580 w 420766"/>
              <a:gd name="connsiteY21-200" fmla="*/ 452815 h 2251203"/>
              <a:gd name="connsiteX22-201" fmla="*/ 331959 w 420766"/>
              <a:gd name="connsiteY22-202" fmla="*/ 510992 h 2251203"/>
              <a:gd name="connsiteX23-203" fmla="*/ 336465 w 420766"/>
              <a:gd name="connsiteY23-204" fmla="*/ 588562 h 2251203"/>
              <a:gd name="connsiteX24-205" fmla="*/ 342097 w 420766"/>
              <a:gd name="connsiteY24-206" fmla="*/ 685524 h 2251203"/>
              <a:gd name="connsiteX25-207" fmla="*/ 348855 w 420766"/>
              <a:gd name="connsiteY25-208" fmla="*/ 801878 h 2251203"/>
              <a:gd name="connsiteX26-209" fmla="*/ 355613 w 420766"/>
              <a:gd name="connsiteY26-210" fmla="*/ 918233 h 2251203"/>
              <a:gd name="connsiteX27-211" fmla="*/ 362371 w 420766"/>
              <a:gd name="connsiteY27-212" fmla="*/ 1034588 h 2251203"/>
              <a:gd name="connsiteX28-213" fmla="*/ 369129 w 420766"/>
              <a:gd name="connsiteY28-214" fmla="*/ 1150942 h 2251203"/>
              <a:gd name="connsiteX29-215" fmla="*/ 374761 w 420766"/>
              <a:gd name="connsiteY29-216" fmla="*/ 1247905 h 2251203"/>
              <a:gd name="connsiteX30-217" fmla="*/ 380393 w 420766"/>
              <a:gd name="connsiteY30-218" fmla="*/ 1344867 h 2251203"/>
              <a:gd name="connsiteX31-219" fmla="*/ 384899 w 420766"/>
              <a:gd name="connsiteY31-220" fmla="*/ 1422436 h 2251203"/>
              <a:gd name="connsiteX32-221" fmla="*/ 389404 w 420766"/>
              <a:gd name="connsiteY32-222" fmla="*/ 1500007 h 2251203"/>
              <a:gd name="connsiteX33-223" fmla="*/ 392783 w 420766"/>
              <a:gd name="connsiteY33-224" fmla="*/ 1558184 h 2251203"/>
              <a:gd name="connsiteX34-225" fmla="*/ 410629 w 420766"/>
              <a:gd name="connsiteY34-226" fmla="*/ 1615520 h 2251203"/>
              <a:gd name="connsiteX35-227" fmla="*/ 415134 w 420766"/>
              <a:gd name="connsiteY35-228" fmla="*/ 1693091 h 2251203"/>
              <a:gd name="connsiteX36-229" fmla="*/ 420766 w 420766"/>
              <a:gd name="connsiteY36-230" fmla="*/ 1790052 h 2251203"/>
              <a:gd name="connsiteX37-231" fmla="*/ 410805 w 420766"/>
              <a:gd name="connsiteY37-232" fmla="*/ 1868463 h 2251203"/>
              <a:gd name="connsiteX38-233" fmla="*/ 401970 w 420766"/>
              <a:gd name="connsiteY38-234" fmla="*/ 1966265 h 2251203"/>
              <a:gd name="connsiteX39-235" fmla="*/ 390883 w 420766"/>
              <a:gd name="connsiteY39-236" fmla="*/ 2025283 h 2251203"/>
              <a:gd name="connsiteX40-237" fmla="*/ 379795 w 420766"/>
              <a:gd name="connsiteY40-238" fmla="*/ 2084300 h 2251203"/>
              <a:gd name="connsiteX41-239" fmla="*/ 354241 w 420766"/>
              <a:gd name="connsiteY41-240" fmla="*/ 2144158 h 2251203"/>
              <a:gd name="connsiteX42-241" fmla="*/ 327561 w 420766"/>
              <a:gd name="connsiteY42-242" fmla="*/ 2184624 h 2251203"/>
              <a:gd name="connsiteX43-243" fmla="*/ 299754 w 420766"/>
              <a:gd name="connsiteY43-244" fmla="*/ 2205696 h 2251203"/>
              <a:gd name="connsiteX44-245" fmla="*/ 271946 w 420766"/>
              <a:gd name="connsiteY44-246" fmla="*/ 2226769 h 2251203"/>
              <a:gd name="connsiteX45-247" fmla="*/ 244139 w 420766"/>
              <a:gd name="connsiteY45-248" fmla="*/ 2247842 h 2251203"/>
              <a:gd name="connsiteX46-249" fmla="*/ 215206 w 420766"/>
              <a:gd name="connsiteY46-250" fmla="*/ 2249523 h 2251203"/>
              <a:gd name="connsiteX47-251" fmla="*/ 186272 w 420766"/>
              <a:gd name="connsiteY47-252" fmla="*/ 2251203 h 2251203"/>
              <a:gd name="connsiteX48-253" fmla="*/ 170680 w 420766"/>
              <a:gd name="connsiteY48-254" fmla="*/ 2232651 h 2251203"/>
              <a:gd name="connsiteX49-255" fmla="*/ 162257 w 420766"/>
              <a:gd name="connsiteY49-256" fmla="*/ 2213536 h 2251203"/>
              <a:gd name="connsiteX50-257" fmla="*/ 138612 w 420766"/>
              <a:gd name="connsiteY50-258" fmla="*/ 1806441 h 2251203"/>
              <a:gd name="connsiteX51-259" fmla="*/ 173706 w 420766"/>
              <a:gd name="connsiteY51-260" fmla="*/ 1784944 h 2251203"/>
              <a:gd name="connsiteX52-261" fmla="*/ 171454 w 420766"/>
              <a:gd name="connsiteY52-262" fmla="*/ 1746160 h 2251203"/>
              <a:gd name="connsiteX53-263" fmla="*/ 170327 w 420766"/>
              <a:gd name="connsiteY53-264" fmla="*/ 1726767 h 2251203"/>
              <a:gd name="connsiteX54-265" fmla="*/ 166948 w 420766"/>
              <a:gd name="connsiteY54-266" fmla="*/ 1668591 h 2251203"/>
              <a:gd name="connsiteX55-267" fmla="*/ 163569 w 420766"/>
              <a:gd name="connsiteY55-268" fmla="*/ 1610413 h 2251203"/>
              <a:gd name="connsiteX56-269" fmla="*/ 159064 w 420766"/>
              <a:gd name="connsiteY56-270" fmla="*/ 1532843 h 2251203"/>
              <a:gd name="connsiteX57-271" fmla="*/ 169025 w 420766"/>
              <a:gd name="connsiteY57-272" fmla="*/ 1454433 h 2251203"/>
              <a:gd name="connsiteX58-273" fmla="*/ 158887 w 420766"/>
              <a:gd name="connsiteY58-274" fmla="*/ 1279901 h 2251203"/>
              <a:gd name="connsiteX59-275" fmla="*/ 148750 w 420766"/>
              <a:gd name="connsiteY59-276" fmla="*/ 1105369 h 2251203"/>
              <a:gd name="connsiteX60-277" fmla="*/ 129602 w 420766"/>
              <a:gd name="connsiteY60-278" fmla="*/ 775698 h 2251203"/>
              <a:gd name="connsiteX61-279" fmla="*/ 120591 w 420766"/>
              <a:gd name="connsiteY61-280" fmla="*/ 620558 h 2251203"/>
              <a:gd name="connsiteX62-281" fmla="*/ 117212 w 420766"/>
              <a:gd name="connsiteY62-282" fmla="*/ 562381 h 2251203"/>
              <a:gd name="connsiteX63-283" fmla="*/ 112706 w 420766"/>
              <a:gd name="connsiteY63-284" fmla="*/ 484811 h 2251203"/>
              <a:gd name="connsiteX64-285" fmla="*/ 94861 w 420766"/>
              <a:gd name="connsiteY64-286" fmla="*/ 427474 h 2251203"/>
              <a:gd name="connsiteX65-287" fmla="*/ 92608 w 420766"/>
              <a:gd name="connsiteY65-288" fmla="*/ 388690 h 2251203"/>
              <a:gd name="connsiteX66-289" fmla="*/ 89229 w 420766"/>
              <a:gd name="connsiteY66-290" fmla="*/ 330512 h 2251203"/>
              <a:gd name="connsiteX67-291" fmla="*/ 86976 w 420766"/>
              <a:gd name="connsiteY67-292" fmla="*/ 291727 h 2251203"/>
              <a:gd name="connsiteX68-293" fmla="*/ 69130 w 420766"/>
              <a:gd name="connsiteY68-294" fmla="*/ 234390 h 2251203"/>
              <a:gd name="connsiteX69-295" fmla="*/ 65751 w 420766"/>
              <a:gd name="connsiteY69-296" fmla="*/ 176212 h 2251203"/>
              <a:gd name="connsiteX70-297" fmla="*/ 47905 w 420766"/>
              <a:gd name="connsiteY70-298" fmla="*/ 118876 h 2251203"/>
              <a:gd name="connsiteX71-299" fmla="*/ 32312 w 420766"/>
              <a:gd name="connsiteY71-300" fmla="*/ 100324 h 2251203"/>
              <a:gd name="connsiteX72-301" fmla="*/ 16719 w 420766"/>
              <a:gd name="connsiteY72-302" fmla="*/ 81772 h 2251203"/>
              <a:gd name="connsiteX73-303" fmla="*/ 0 w 420766"/>
              <a:gd name="connsiteY73-304" fmla="*/ 43826 h 2251203"/>
              <a:gd name="connsiteX74-305" fmla="*/ 14467 w 420766"/>
              <a:gd name="connsiteY74-306" fmla="*/ 42986 h 2251203"/>
              <a:gd name="connsiteX75-307" fmla="*/ 27807 w 420766"/>
              <a:gd name="connsiteY75-308" fmla="*/ 22753 h 2251203"/>
              <a:gd name="connsiteX76-309" fmla="*/ 55614 w 420766"/>
              <a:gd name="connsiteY76-310" fmla="*/ 1681 h 2251203"/>
              <a:gd name="connsiteX0-311" fmla="*/ 55614 w 420766"/>
              <a:gd name="connsiteY0-312" fmla="*/ 1681 h 2251203"/>
              <a:gd name="connsiteX1-313" fmla="*/ 84547 w 420766"/>
              <a:gd name="connsiteY1-314" fmla="*/ 0 h 2251203"/>
              <a:gd name="connsiteX2-315" fmla="*/ 143540 w 420766"/>
              <a:gd name="connsiteY2-316" fmla="*/ 16031 h 2251203"/>
              <a:gd name="connsiteX3-317" fmla="*/ 172474 w 420766"/>
              <a:gd name="connsiteY3-318" fmla="*/ 14351 h 2251203"/>
              <a:gd name="connsiteX4-319" fmla="*/ 202534 w 420766"/>
              <a:gd name="connsiteY4-320" fmla="*/ 32063 h 2251203"/>
              <a:gd name="connsiteX5-321" fmla="*/ 247060 w 420766"/>
              <a:gd name="connsiteY5-322" fmla="*/ 48934 h 2251203"/>
              <a:gd name="connsiteX6-323" fmla="*/ 275993 w 420766"/>
              <a:gd name="connsiteY6-324" fmla="*/ 47254 h 2251203"/>
              <a:gd name="connsiteX7-325" fmla="*/ 291586 w 420766"/>
              <a:gd name="connsiteY7-326" fmla="*/ 65807 h 2251203"/>
              <a:gd name="connsiteX8-327" fmla="*/ 320519 w 420766"/>
              <a:gd name="connsiteY8-328" fmla="*/ 64126 h 2251203"/>
              <a:gd name="connsiteX9-329" fmla="*/ 336112 w 420766"/>
              <a:gd name="connsiteY9-330" fmla="*/ 82678 h 2251203"/>
              <a:gd name="connsiteX10-331" fmla="*/ 351705 w 420766"/>
              <a:gd name="connsiteY10-332" fmla="*/ 101230 h 2251203"/>
              <a:gd name="connsiteX11-333" fmla="*/ 367298 w 420766"/>
              <a:gd name="connsiteY11-334" fmla="*/ 119782 h 2251203"/>
              <a:gd name="connsiteX12-335" fmla="*/ 369551 w 420766"/>
              <a:gd name="connsiteY12-336" fmla="*/ 158567 h 2251203"/>
              <a:gd name="connsiteX13-337" fmla="*/ 356211 w 420766"/>
              <a:gd name="connsiteY13-338" fmla="*/ 178799 h 2251203"/>
              <a:gd name="connsiteX14-339" fmla="*/ 357337 w 420766"/>
              <a:gd name="connsiteY14-340" fmla="*/ 198193 h 2251203"/>
              <a:gd name="connsiteX15-341" fmla="*/ 343997 w 420766"/>
              <a:gd name="connsiteY15-342" fmla="*/ 218425 h 2251203"/>
              <a:gd name="connsiteX16-343" fmla="*/ 346250 w 420766"/>
              <a:gd name="connsiteY16-344" fmla="*/ 257210 h 2251203"/>
              <a:gd name="connsiteX17-345" fmla="*/ 332909 w 420766"/>
              <a:gd name="connsiteY17-346" fmla="*/ 277443 h 2251203"/>
              <a:gd name="connsiteX18-347" fmla="*/ 335162 w 420766"/>
              <a:gd name="connsiteY18-348" fmla="*/ 316227 h 2251203"/>
              <a:gd name="connsiteX19-349" fmla="*/ 322948 w 420766"/>
              <a:gd name="connsiteY19-350" fmla="*/ 355853 h 2251203"/>
              <a:gd name="connsiteX20-351" fmla="*/ 325201 w 420766"/>
              <a:gd name="connsiteY20-352" fmla="*/ 394638 h 2251203"/>
              <a:gd name="connsiteX21-353" fmla="*/ 328580 w 420766"/>
              <a:gd name="connsiteY21-354" fmla="*/ 452815 h 2251203"/>
              <a:gd name="connsiteX22-355" fmla="*/ 331959 w 420766"/>
              <a:gd name="connsiteY22-356" fmla="*/ 510992 h 2251203"/>
              <a:gd name="connsiteX23-357" fmla="*/ 336465 w 420766"/>
              <a:gd name="connsiteY23-358" fmla="*/ 588562 h 2251203"/>
              <a:gd name="connsiteX24-359" fmla="*/ 342097 w 420766"/>
              <a:gd name="connsiteY24-360" fmla="*/ 685524 h 2251203"/>
              <a:gd name="connsiteX25-361" fmla="*/ 348855 w 420766"/>
              <a:gd name="connsiteY25-362" fmla="*/ 801878 h 2251203"/>
              <a:gd name="connsiteX26-363" fmla="*/ 355613 w 420766"/>
              <a:gd name="connsiteY26-364" fmla="*/ 918233 h 2251203"/>
              <a:gd name="connsiteX27-365" fmla="*/ 362371 w 420766"/>
              <a:gd name="connsiteY27-366" fmla="*/ 1034588 h 2251203"/>
              <a:gd name="connsiteX28-367" fmla="*/ 369129 w 420766"/>
              <a:gd name="connsiteY28-368" fmla="*/ 1150942 h 2251203"/>
              <a:gd name="connsiteX29-369" fmla="*/ 374761 w 420766"/>
              <a:gd name="connsiteY29-370" fmla="*/ 1247905 h 2251203"/>
              <a:gd name="connsiteX30-371" fmla="*/ 380393 w 420766"/>
              <a:gd name="connsiteY30-372" fmla="*/ 1344867 h 2251203"/>
              <a:gd name="connsiteX31-373" fmla="*/ 384899 w 420766"/>
              <a:gd name="connsiteY31-374" fmla="*/ 1422436 h 2251203"/>
              <a:gd name="connsiteX32-375" fmla="*/ 389404 w 420766"/>
              <a:gd name="connsiteY32-376" fmla="*/ 1500007 h 2251203"/>
              <a:gd name="connsiteX33-377" fmla="*/ 392783 w 420766"/>
              <a:gd name="connsiteY33-378" fmla="*/ 1558184 h 2251203"/>
              <a:gd name="connsiteX34-379" fmla="*/ 410629 w 420766"/>
              <a:gd name="connsiteY34-380" fmla="*/ 1615520 h 2251203"/>
              <a:gd name="connsiteX35-381" fmla="*/ 415134 w 420766"/>
              <a:gd name="connsiteY35-382" fmla="*/ 1693091 h 2251203"/>
              <a:gd name="connsiteX36-383" fmla="*/ 420766 w 420766"/>
              <a:gd name="connsiteY36-384" fmla="*/ 1790052 h 2251203"/>
              <a:gd name="connsiteX37-385" fmla="*/ 410805 w 420766"/>
              <a:gd name="connsiteY37-386" fmla="*/ 1868463 h 2251203"/>
              <a:gd name="connsiteX38-387" fmla="*/ 401970 w 420766"/>
              <a:gd name="connsiteY38-388" fmla="*/ 1966265 h 2251203"/>
              <a:gd name="connsiteX39-389" fmla="*/ 390883 w 420766"/>
              <a:gd name="connsiteY39-390" fmla="*/ 2025283 h 2251203"/>
              <a:gd name="connsiteX40-391" fmla="*/ 379795 w 420766"/>
              <a:gd name="connsiteY40-392" fmla="*/ 2084300 h 2251203"/>
              <a:gd name="connsiteX41-393" fmla="*/ 354241 w 420766"/>
              <a:gd name="connsiteY41-394" fmla="*/ 2144158 h 2251203"/>
              <a:gd name="connsiteX42-395" fmla="*/ 327561 w 420766"/>
              <a:gd name="connsiteY42-396" fmla="*/ 2184624 h 2251203"/>
              <a:gd name="connsiteX43-397" fmla="*/ 299754 w 420766"/>
              <a:gd name="connsiteY43-398" fmla="*/ 2205696 h 2251203"/>
              <a:gd name="connsiteX44-399" fmla="*/ 271946 w 420766"/>
              <a:gd name="connsiteY44-400" fmla="*/ 2226769 h 2251203"/>
              <a:gd name="connsiteX45-401" fmla="*/ 244139 w 420766"/>
              <a:gd name="connsiteY45-402" fmla="*/ 2247842 h 2251203"/>
              <a:gd name="connsiteX46-403" fmla="*/ 215206 w 420766"/>
              <a:gd name="connsiteY46-404" fmla="*/ 2249523 h 2251203"/>
              <a:gd name="connsiteX47-405" fmla="*/ 186272 w 420766"/>
              <a:gd name="connsiteY47-406" fmla="*/ 2251203 h 2251203"/>
              <a:gd name="connsiteX48-407" fmla="*/ 170680 w 420766"/>
              <a:gd name="connsiteY48-408" fmla="*/ 2232651 h 2251203"/>
              <a:gd name="connsiteX49-409" fmla="*/ 162257 w 420766"/>
              <a:gd name="connsiteY49-410" fmla="*/ 2213536 h 2251203"/>
              <a:gd name="connsiteX50-411" fmla="*/ 173706 w 420766"/>
              <a:gd name="connsiteY50-412" fmla="*/ 1784944 h 2251203"/>
              <a:gd name="connsiteX51-413" fmla="*/ 171454 w 420766"/>
              <a:gd name="connsiteY51-414" fmla="*/ 1746160 h 2251203"/>
              <a:gd name="connsiteX52-415" fmla="*/ 170327 w 420766"/>
              <a:gd name="connsiteY52-416" fmla="*/ 1726767 h 2251203"/>
              <a:gd name="connsiteX53-417" fmla="*/ 166948 w 420766"/>
              <a:gd name="connsiteY53-418" fmla="*/ 1668591 h 2251203"/>
              <a:gd name="connsiteX54-419" fmla="*/ 163569 w 420766"/>
              <a:gd name="connsiteY54-420" fmla="*/ 1610413 h 2251203"/>
              <a:gd name="connsiteX55-421" fmla="*/ 159064 w 420766"/>
              <a:gd name="connsiteY55-422" fmla="*/ 1532843 h 2251203"/>
              <a:gd name="connsiteX56-423" fmla="*/ 169025 w 420766"/>
              <a:gd name="connsiteY56-424" fmla="*/ 1454433 h 2251203"/>
              <a:gd name="connsiteX57-425" fmla="*/ 158887 w 420766"/>
              <a:gd name="connsiteY57-426" fmla="*/ 1279901 h 2251203"/>
              <a:gd name="connsiteX58-427" fmla="*/ 148750 w 420766"/>
              <a:gd name="connsiteY58-428" fmla="*/ 1105369 h 2251203"/>
              <a:gd name="connsiteX59-429" fmla="*/ 129602 w 420766"/>
              <a:gd name="connsiteY59-430" fmla="*/ 775698 h 2251203"/>
              <a:gd name="connsiteX60-431" fmla="*/ 120591 w 420766"/>
              <a:gd name="connsiteY60-432" fmla="*/ 620558 h 2251203"/>
              <a:gd name="connsiteX61-433" fmla="*/ 117212 w 420766"/>
              <a:gd name="connsiteY61-434" fmla="*/ 562381 h 2251203"/>
              <a:gd name="connsiteX62-435" fmla="*/ 112706 w 420766"/>
              <a:gd name="connsiteY62-436" fmla="*/ 484811 h 2251203"/>
              <a:gd name="connsiteX63-437" fmla="*/ 94861 w 420766"/>
              <a:gd name="connsiteY63-438" fmla="*/ 427474 h 2251203"/>
              <a:gd name="connsiteX64-439" fmla="*/ 92608 w 420766"/>
              <a:gd name="connsiteY64-440" fmla="*/ 388690 h 2251203"/>
              <a:gd name="connsiteX65-441" fmla="*/ 89229 w 420766"/>
              <a:gd name="connsiteY65-442" fmla="*/ 330512 h 2251203"/>
              <a:gd name="connsiteX66-443" fmla="*/ 86976 w 420766"/>
              <a:gd name="connsiteY66-444" fmla="*/ 291727 h 2251203"/>
              <a:gd name="connsiteX67-445" fmla="*/ 69130 w 420766"/>
              <a:gd name="connsiteY67-446" fmla="*/ 234390 h 2251203"/>
              <a:gd name="connsiteX68-447" fmla="*/ 65751 w 420766"/>
              <a:gd name="connsiteY68-448" fmla="*/ 176212 h 2251203"/>
              <a:gd name="connsiteX69-449" fmla="*/ 47905 w 420766"/>
              <a:gd name="connsiteY69-450" fmla="*/ 118876 h 2251203"/>
              <a:gd name="connsiteX70-451" fmla="*/ 32312 w 420766"/>
              <a:gd name="connsiteY70-452" fmla="*/ 100324 h 2251203"/>
              <a:gd name="connsiteX71-453" fmla="*/ 16719 w 420766"/>
              <a:gd name="connsiteY71-454" fmla="*/ 81772 h 2251203"/>
              <a:gd name="connsiteX72-455" fmla="*/ 0 w 420766"/>
              <a:gd name="connsiteY72-456" fmla="*/ 43826 h 2251203"/>
              <a:gd name="connsiteX73-457" fmla="*/ 14467 w 420766"/>
              <a:gd name="connsiteY73-458" fmla="*/ 42986 h 2251203"/>
              <a:gd name="connsiteX74-459" fmla="*/ 27807 w 420766"/>
              <a:gd name="connsiteY74-460" fmla="*/ 22753 h 2251203"/>
              <a:gd name="connsiteX75-461" fmla="*/ 55614 w 420766"/>
              <a:gd name="connsiteY75-462" fmla="*/ 1681 h 2251203"/>
              <a:gd name="connsiteX0-463" fmla="*/ 55614 w 420766"/>
              <a:gd name="connsiteY0-464" fmla="*/ 1681 h 2251203"/>
              <a:gd name="connsiteX1-465" fmla="*/ 84547 w 420766"/>
              <a:gd name="connsiteY1-466" fmla="*/ 0 h 2251203"/>
              <a:gd name="connsiteX2-467" fmla="*/ 143540 w 420766"/>
              <a:gd name="connsiteY2-468" fmla="*/ 16031 h 2251203"/>
              <a:gd name="connsiteX3-469" fmla="*/ 172474 w 420766"/>
              <a:gd name="connsiteY3-470" fmla="*/ 14351 h 2251203"/>
              <a:gd name="connsiteX4-471" fmla="*/ 202534 w 420766"/>
              <a:gd name="connsiteY4-472" fmla="*/ 32063 h 2251203"/>
              <a:gd name="connsiteX5-473" fmla="*/ 247060 w 420766"/>
              <a:gd name="connsiteY5-474" fmla="*/ 48934 h 2251203"/>
              <a:gd name="connsiteX6-475" fmla="*/ 275993 w 420766"/>
              <a:gd name="connsiteY6-476" fmla="*/ 47254 h 2251203"/>
              <a:gd name="connsiteX7-477" fmla="*/ 291586 w 420766"/>
              <a:gd name="connsiteY7-478" fmla="*/ 65807 h 2251203"/>
              <a:gd name="connsiteX8-479" fmla="*/ 320519 w 420766"/>
              <a:gd name="connsiteY8-480" fmla="*/ 64126 h 2251203"/>
              <a:gd name="connsiteX9-481" fmla="*/ 336112 w 420766"/>
              <a:gd name="connsiteY9-482" fmla="*/ 82678 h 2251203"/>
              <a:gd name="connsiteX10-483" fmla="*/ 351705 w 420766"/>
              <a:gd name="connsiteY10-484" fmla="*/ 101230 h 2251203"/>
              <a:gd name="connsiteX11-485" fmla="*/ 367298 w 420766"/>
              <a:gd name="connsiteY11-486" fmla="*/ 119782 h 2251203"/>
              <a:gd name="connsiteX12-487" fmla="*/ 369551 w 420766"/>
              <a:gd name="connsiteY12-488" fmla="*/ 158567 h 2251203"/>
              <a:gd name="connsiteX13-489" fmla="*/ 356211 w 420766"/>
              <a:gd name="connsiteY13-490" fmla="*/ 178799 h 2251203"/>
              <a:gd name="connsiteX14-491" fmla="*/ 357337 w 420766"/>
              <a:gd name="connsiteY14-492" fmla="*/ 198193 h 2251203"/>
              <a:gd name="connsiteX15-493" fmla="*/ 343997 w 420766"/>
              <a:gd name="connsiteY15-494" fmla="*/ 218425 h 2251203"/>
              <a:gd name="connsiteX16-495" fmla="*/ 346250 w 420766"/>
              <a:gd name="connsiteY16-496" fmla="*/ 257210 h 2251203"/>
              <a:gd name="connsiteX17-497" fmla="*/ 332909 w 420766"/>
              <a:gd name="connsiteY17-498" fmla="*/ 277443 h 2251203"/>
              <a:gd name="connsiteX18-499" fmla="*/ 335162 w 420766"/>
              <a:gd name="connsiteY18-500" fmla="*/ 316227 h 2251203"/>
              <a:gd name="connsiteX19-501" fmla="*/ 322948 w 420766"/>
              <a:gd name="connsiteY19-502" fmla="*/ 355853 h 2251203"/>
              <a:gd name="connsiteX20-503" fmla="*/ 325201 w 420766"/>
              <a:gd name="connsiteY20-504" fmla="*/ 394638 h 2251203"/>
              <a:gd name="connsiteX21-505" fmla="*/ 328580 w 420766"/>
              <a:gd name="connsiteY21-506" fmla="*/ 452815 h 2251203"/>
              <a:gd name="connsiteX22-507" fmla="*/ 331959 w 420766"/>
              <a:gd name="connsiteY22-508" fmla="*/ 510992 h 2251203"/>
              <a:gd name="connsiteX23-509" fmla="*/ 336465 w 420766"/>
              <a:gd name="connsiteY23-510" fmla="*/ 588562 h 2251203"/>
              <a:gd name="connsiteX24-511" fmla="*/ 342097 w 420766"/>
              <a:gd name="connsiteY24-512" fmla="*/ 685524 h 2251203"/>
              <a:gd name="connsiteX25-513" fmla="*/ 348855 w 420766"/>
              <a:gd name="connsiteY25-514" fmla="*/ 801878 h 2251203"/>
              <a:gd name="connsiteX26-515" fmla="*/ 355613 w 420766"/>
              <a:gd name="connsiteY26-516" fmla="*/ 918233 h 2251203"/>
              <a:gd name="connsiteX27-517" fmla="*/ 362371 w 420766"/>
              <a:gd name="connsiteY27-518" fmla="*/ 1034588 h 2251203"/>
              <a:gd name="connsiteX28-519" fmla="*/ 369129 w 420766"/>
              <a:gd name="connsiteY28-520" fmla="*/ 1150942 h 2251203"/>
              <a:gd name="connsiteX29-521" fmla="*/ 374761 w 420766"/>
              <a:gd name="connsiteY29-522" fmla="*/ 1247905 h 2251203"/>
              <a:gd name="connsiteX30-523" fmla="*/ 380393 w 420766"/>
              <a:gd name="connsiteY30-524" fmla="*/ 1344867 h 2251203"/>
              <a:gd name="connsiteX31-525" fmla="*/ 384899 w 420766"/>
              <a:gd name="connsiteY31-526" fmla="*/ 1422436 h 2251203"/>
              <a:gd name="connsiteX32-527" fmla="*/ 389404 w 420766"/>
              <a:gd name="connsiteY32-528" fmla="*/ 1500007 h 2251203"/>
              <a:gd name="connsiteX33-529" fmla="*/ 392783 w 420766"/>
              <a:gd name="connsiteY33-530" fmla="*/ 1558184 h 2251203"/>
              <a:gd name="connsiteX34-531" fmla="*/ 410629 w 420766"/>
              <a:gd name="connsiteY34-532" fmla="*/ 1615520 h 2251203"/>
              <a:gd name="connsiteX35-533" fmla="*/ 415134 w 420766"/>
              <a:gd name="connsiteY35-534" fmla="*/ 1693091 h 2251203"/>
              <a:gd name="connsiteX36-535" fmla="*/ 420766 w 420766"/>
              <a:gd name="connsiteY36-536" fmla="*/ 1790052 h 2251203"/>
              <a:gd name="connsiteX37-537" fmla="*/ 410805 w 420766"/>
              <a:gd name="connsiteY37-538" fmla="*/ 1868463 h 2251203"/>
              <a:gd name="connsiteX38-539" fmla="*/ 401970 w 420766"/>
              <a:gd name="connsiteY38-540" fmla="*/ 1966265 h 2251203"/>
              <a:gd name="connsiteX39-541" fmla="*/ 390883 w 420766"/>
              <a:gd name="connsiteY39-542" fmla="*/ 2025283 h 2251203"/>
              <a:gd name="connsiteX40-543" fmla="*/ 379795 w 420766"/>
              <a:gd name="connsiteY40-544" fmla="*/ 2084300 h 2251203"/>
              <a:gd name="connsiteX41-545" fmla="*/ 354241 w 420766"/>
              <a:gd name="connsiteY41-546" fmla="*/ 2144158 h 2251203"/>
              <a:gd name="connsiteX42-547" fmla="*/ 327561 w 420766"/>
              <a:gd name="connsiteY42-548" fmla="*/ 2184624 h 2251203"/>
              <a:gd name="connsiteX43-549" fmla="*/ 299754 w 420766"/>
              <a:gd name="connsiteY43-550" fmla="*/ 2205696 h 2251203"/>
              <a:gd name="connsiteX44-551" fmla="*/ 271946 w 420766"/>
              <a:gd name="connsiteY44-552" fmla="*/ 2226769 h 2251203"/>
              <a:gd name="connsiteX45-553" fmla="*/ 244139 w 420766"/>
              <a:gd name="connsiteY45-554" fmla="*/ 2247842 h 2251203"/>
              <a:gd name="connsiteX46-555" fmla="*/ 215206 w 420766"/>
              <a:gd name="connsiteY46-556" fmla="*/ 2249523 h 2251203"/>
              <a:gd name="connsiteX47-557" fmla="*/ 186272 w 420766"/>
              <a:gd name="connsiteY47-558" fmla="*/ 2251203 h 2251203"/>
              <a:gd name="connsiteX48-559" fmla="*/ 170680 w 420766"/>
              <a:gd name="connsiteY48-560" fmla="*/ 2232651 h 2251203"/>
              <a:gd name="connsiteX49-561" fmla="*/ 173706 w 420766"/>
              <a:gd name="connsiteY49-562" fmla="*/ 1784944 h 2251203"/>
              <a:gd name="connsiteX50-563" fmla="*/ 171454 w 420766"/>
              <a:gd name="connsiteY50-564" fmla="*/ 1746160 h 2251203"/>
              <a:gd name="connsiteX51-565" fmla="*/ 170327 w 420766"/>
              <a:gd name="connsiteY51-566" fmla="*/ 1726767 h 2251203"/>
              <a:gd name="connsiteX52-567" fmla="*/ 166948 w 420766"/>
              <a:gd name="connsiteY52-568" fmla="*/ 1668591 h 2251203"/>
              <a:gd name="connsiteX53-569" fmla="*/ 163569 w 420766"/>
              <a:gd name="connsiteY53-570" fmla="*/ 1610413 h 2251203"/>
              <a:gd name="connsiteX54-571" fmla="*/ 159064 w 420766"/>
              <a:gd name="connsiteY54-572" fmla="*/ 1532843 h 2251203"/>
              <a:gd name="connsiteX55-573" fmla="*/ 169025 w 420766"/>
              <a:gd name="connsiteY55-574" fmla="*/ 1454433 h 2251203"/>
              <a:gd name="connsiteX56-575" fmla="*/ 158887 w 420766"/>
              <a:gd name="connsiteY56-576" fmla="*/ 1279901 h 2251203"/>
              <a:gd name="connsiteX57-577" fmla="*/ 148750 w 420766"/>
              <a:gd name="connsiteY57-578" fmla="*/ 1105369 h 2251203"/>
              <a:gd name="connsiteX58-579" fmla="*/ 129602 w 420766"/>
              <a:gd name="connsiteY58-580" fmla="*/ 775698 h 2251203"/>
              <a:gd name="connsiteX59-581" fmla="*/ 120591 w 420766"/>
              <a:gd name="connsiteY59-582" fmla="*/ 620558 h 2251203"/>
              <a:gd name="connsiteX60-583" fmla="*/ 117212 w 420766"/>
              <a:gd name="connsiteY60-584" fmla="*/ 562381 h 2251203"/>
              <a:gd name="connsiteX61-585" fmla="*/ 112706 w 420766"/>
              <a:gd name="connsiteY61-586" fmla="*/ 484811 h 2251203"/>
              <a:gd name="connsiteX62-587" fmla="*/ 94861 w 420766"/>
              <a:gd name="connsiteY62-588" fmla="*/ 427474 h 2251203"/>
              <a:gd name="connsiteX63-589" fmla="*/ 92608 w 420766"/>
              <a:gd name="connsiteY63-590" fmla="*/ 388690 h 2251203"/>
              <a:gd name="connsiteX64-591" fmla="*/ 89229 w 420766"/>
              <a:gd name="connsiteY64-592" fmla="*/ 330512 h 2251203"/>
              <a:gd name="connsiteX65-593" fmla="*/ 86976 w 420766"/>
              <a:gd name="connsiteY65-594" fmla="*/ 291727 h 2251203"/>
              <a:gd name="connsiteX66-595" fmla="*/ 69130 w 420766"/>
              <a:gd name="connsiteY66-596" fmla="*/ 234390 h 2251203"/>
              <a:gd name="connsiteX67-597" fmla="*/ 65751 w 420766"/>
              <a:gd name="connsiteY67-598" fmla="*/ 176212 h 2251203"/>
              <a:gd name="connsiteX68-599" fmla="*/ 47905 w 420766"/>
              <a:gd name="connsiteY68-600" fmla="*/ 118876 h 2251203"/>
              <a:gd name="connsiteX69-601" fmla="*/ 32312 w 420766"/>
              <a:gd name="connsiteY69-602" fmla="*/ 100324 h 2251203"/>
              <a:gd name="connsiteX70-603" fmla="*/ 16719 w 420766"/>
              <a:gd name="connsiteY70-604" fmla="*/ 81772 h 2251203"/>
              <a:gd name="connsiteX71-605" fmla="*/ 0 w 420766"/>
              <a:gd name="connsiteY71-606" fmla="*/ 43826 h 2251203"/>
              <a:gd name="connsiteX72-607" fmla="*/ 14467 w 420766"/>
              <a:gd name="connsiteY72-608" fmla="*/ 42986 h 2251203"/>
              <a:gd name="connsiteX73-609" fmla="*/ 27807 w 420766"/>
              <a:gd name="connsiteY73-610" fmla="*/ 22753 h 2251203"/>
              <a:gd name="connsiteX74-611" fmla="*/ 55614 w 420766"/>
              <a:gd name="connsiteY74-612" fmla="*/ 1681 h 22512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</a:cxnLst>
            <a:rect l="l" t="t" r="r" b="b"/>
            <a:pathLst>
              <a:path w="420766" h="2251203">
                <a:moveTo>
                  <a:pt x="55614" y="1681"/>
                </a:moveTo>
                <a:lnTo>
                  <a:pt x="84547" y="0"/>
                </a:lnTo>
                <a:lnTo>
                  <a:pt x="143540" y="16031"/>
                </a:lnTo>
                <a:lnTo>
                  <a:pt x="172474" y="14351"/>
                </a:lnTo>
                <a:lnTo>
                  <a:pt x="202534" y="32063"/>
                </a:lnTo>
                <a:lnTo>
                  <a:pt x="247060" y="48934"/>
                </a:lnTo>
                <a:lnTo>
                  <a:pt x="275993" y="47254"/>
                </a:lnTo>
                <a:lnTo>
                  <a:pt x="291586" y="65807"/>
                </a:lnTo>
                <a:lnTo>
                  <a:pt x="320519" y="64126"/>
                </a:lnTo>
                <a:lnTo>
                  <a:pt x="336112" y="82678"/>
                </a:lnTo>
                <a:lnTo>
                  <a:pt x="351705" y="101230"/>
                </a:lnTo>
                <a:lnTo>
                  <a:pt x="367298" y="119782"/>
                </a:lnTo>
                <a:lnTo>
                  <a:pt x="369551" y="158567"/>
                </a:lnTo>
                <a:lnTo>
                  <a:pt x="356211" y="178799"/>
                </a:lnTo>
                <a:cubicBezTo>
                  <a:pt x="356586" y="185264"/>
                  <a:pt x="356962" y="191728"/>
                  <a:pt x="357337" y="198193"/>
                </a:cubicBezTo>
                <a:lnTo>
                  <a:pt x="343997" y="218425"/>
                </a:lnTo>
                <a:lnTo>
                  <a:pt x="346250" y="257210"/>
                </a:lnTo>
                <a:lnTo>
                  <a:pt x="332909" y="277443"/>
                </a:lnTo>
                <a:lnTo>
                  <a:pt x="335162" y="316227"/>
                </a:lnTo>
                <a:lnTo>
                  <a:pt x="322948" y="355853"/>
                </a:lnTo>
                <a:lnTo>
                  <a:pt x="325201" y="394638"/>
                </a:lnTo>
                <a:lnTo>
                  <a:pt x="328580" y="452815"/>
                </a:lnTo>
                <a:lnTo>
                  <a:pt x="331959" y="510992"/>
                </a:lnTo>
                <a:lnTo>
                  <a:pt x="336465" y="588562"/>
                </a:lnTo>
                <a:lnTo>
                  <a:pt x="342097" y="685524"/>
                </a:lnTo>
                <a:lnTo>
                  <a:pt x="348855" y="801878"/>
                </a:lnTo>
                <a:lnTo>
                  <a:pt x="355613" y="918233"/>
                </a:lnTo>
                <a:lnTo>
                  <a:pt x="362371" y="1034588"/>
                </a:lnTo>
                <a:lnTo>
                  <a:pt x="369129" y="1150942"/>
                </a:lnTo>
                <a:lnTo>
                  <a:pt x="374761" y="1247905"/>
                </a:lnTo>
                <a:lnTo>
                  <a:pt x="380393" y="1344867"/>
                </a:lnTo>
                <a:lnTo>
                  <a:pt x="384899" y="1422436"/>
                </a:lnTo>
                <a:lnTo>
                  <a:pt x="389404" y="1500007"/>
                </a:lnTo>
                <a:lnTo>
                  <a:pt x="392783" y="1558184"/>
                </a:lnTo>
                <a:lnTo>
                  <a:pt x="410629" y="1615520"/>
                </a:lnTo>
                <a:lnTo>
                  <a:pt x="415134" y="1693091"/>
                </a:lnTo>
                <a:lnTo>
                  <a:pt x="420766" y="1790052"/>
                </a:lnTo>
                <a:lnTo>
                  <a:pt x="410805" y="1868463"/>
                </a:lnTo>
                <a:lnTo>
                  <a:pt x="401970" y="1966265"/>
                </a:lnTo>
                <a:lnTo>
                  <a:pt x="390883" y="2025283"/>
                </a:lnTo>
                <a:lnTo>
                  <a:pt x="379795" y="2084300"/>
                </a:lnTo>
                <a:lnTo>
                  <a:pt x="354241" y="2144158"/>
                </a:lnTo>
                <a:lnTo>
                  <a:pt x="327561" y="2184624"/>
                </a:lnTo>
                <a:lnTo>
                  <a:pt x="299754" y="2205696"/>
                </a:lnTo>
                <a:lnTo>
                  <a:pt x="271946" y="2226769"/>
                </a:lnTo>
                <a:lnTo>
                  <a:pt x="244139" y="2247842"/>
                </a:lnTo>
                <a:lnTo>
                  <a:pt x="215206" y="2249523"/>
                </a:lnTo>
                <a:lnTo>
                  <a:pt x="186272" y="2251203"/>
                </a:lnTo>
                <a:lnTo>
                  <a:pt x="170680" y="2232651"/>
                </a:lnTo>
                <a:cubicBezTo>
                  <a:pt x="171689" y="2083415"/>
                  <a:pt x="172697" y="1934180"/>
                  <a:pt x="173706" y="1784944"/>
                </a:cubicBezTo>
                <a:lnTo>
                  <a:pt x="171454" y="1746160"/>
                </a:lnTo>
                <a:cubicBezTo>
                  <a:pt x="171078" y="1739696"/>
                  <a:pt x="170703" y="1733231"/>
                  <a:pt x="170327" y="1726767"/>
                </a:cubicBezTo>
                <a:lnTo>
                  <a:pt x="166948" y="1668591"/>
                </a:lnTo>
                <a:lnTo>
                  <a:pt x="163569" y="1610413"/>
                </a:lnTo>
                <a:lnTo>
                  <a:pt x="159064" y="1532843"/>
                </a:lnTo>
                <a:lnTo>
                  <a:pt x="169025" y="1454433"/>
                </a:lnTo>
                <a:lnTo>
                  <a:pt x="158887" y="1279901"/>
                </a:lnTo>
                <a:lnTo>
                  <a:pt x="148750" y="1105369"/>
                </a:lnTo>
                <a:lnTo>
                  <a:pt x="129602" y="775698"/>
                </a:lnTo>
                <a:lnTo>
                  <a:pt x="120591" y="620558"/>
                </a:lnTo>
                <a:lnTo>
                  <a:pt x="117212" y="562381"/>
                </a:lnTo>
                <a:lnTo>
                  <a:pt x="112706" y="484811"/>
                </a:lnTo>
                <a:lnTo>
                  <a:pt x="94861" y="427474"/>
                </a:lnTo>
                <a:lnTo>
                  <a:pt x="92608" y="388690"/>
                </a:lnTo>
                <a:lnTo>
                  <a:pt x="89229" y="330512"/>
                </a:lnTo>
                <a:lnTo>
                  <a:pt x="86976" y="291727"/>
                </a:lnTo>
                <a:lnTo>
                  <a:pt x="69130" y="234390"/>
                </a:lnTo>
                <a:lnTo>
                  <a:pt x="65751" y="176212"/>
                </a:lnTo>
                <a:lnTo>
                  <a:pt x="47905" y="118876"/>
                </a:lnTo>
                <a:lnTo>
                  <a:pt x="32312" y="100324"/>
                </a:lnTo>
                <a:lnTo>
                  <a:pt x="16719" y="81772"/>
                </a:lnTo>
                <a:lnTo>
                  <a:pt x="0" y="43826"/>
                </a:lnTo>
                <a:lnTo>
                  <a:pt x="14467" y="42986"/>
                </a:lnTo>
                <a:lnTo>
                  <a:pt x="27807" y="22753"/>
                </a:lnTo>
                <a:lnTo>
                  <a:pt x="55614" y="168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Freeform 341"/>
          <p:cNvSpPr/>
          <p:nvPr/>
        </p:nvSpPr>
        <p:spPr bwMode="auto">
          <a:xfrm>
            <a:off x="5445760" y="2705100"/>
            <a:ext cx="272415" cy="922655"/>
          </a:xfrm>
          <a:custGeom>
            <a:avLst/>
            <a:gdLst>
              <a:gd name="T0" fmla="*/ 24 w 84"/>
              <a:gd name="T1" fmla="*/ 72 h 232"/>
              <a:gd name="T2" fmla="*/ 20 w 84"/>
              <a:gd name="T3" fmla="*/ 60 h 232"/>
              <a:gd name="T4" fmla="*/ 20 w 84"/>
              <a:gd name="T5" fmla="*/ 44 h 232"/>
              <a:gd name="T6" fmla="*/ 12 w 84"/>
              <a:gd name="T7" fmla="*/ 36 h 232"/>
              <a:gd name="T8" fmla="*/ 8 w 84"/>
              <a:gd name="T9" fmla="*/ 28 h 232"/>
              <a:gd name="T10" fmla="*/ 4 w 84"/>
              <a:gd name="T11" fmla="*/ 24 h 232"/>
              <a:gd name="T12" fmla="*/ 0 w 84"/>
              <a:gd name="T13" fmla="*/ 20 h 232"/>
              <a:gd name="T14" fmla="*/ 0 w 84"/>
              <a:gd name="T15" fmla="*/ 12 h 232"/>
              <a:gd name="T16" fmla="*/ 0 w 84"/>
              <a:gd name="T17" fmla="*/ 4 h 232"/>
              <a:gd name="T18" fmla="*/ 4 w 84"/>
              <a:gd name="T19" fmla="*/ 0 h 232"/>
              <a:gd name="T20" fmla="*/ 8 w 84"/>
              <a:gd name="T21" fmla="*/ 0 h 232"/>
              <a:gd name="T22" fmla="*/ 12 w 84"/>
              <a:gd name="T23" fmla="*/ 0 h 232"/>
              <a:gd name="T24" fmla="*/ 20 w 84"/>
              <a:gd name="T25" fmla="*/ 0 h 232"/>
              <a:gd name="T26" fmla="*/ 32 w 84"/>
              <a:gd name="T27" fmla="*/ 0 h 232"/>
              <a:gd name="T28" fmla="*/ 40 w 84"/>
              <a:gd name="T29" fmla="*/ 4 h 232"/>
              <a:gd name="T30" fmla="*/ 56 w 84"/>
              <a:gd name="T31" fmla="*/ 4 h 232"/>
              <a:gd name="T32" fmla="*/ 68 w 84"/>
              <a:gd name="T33" fmla="*/ 8 h 232"/>
              <a:gd name="T34" fmla="*/ 72 w 84"/>
              <a:gd name="T35" fmla="*/ 32 h 232"/>
              <a:gd name="T36" fmla="*/ 72 w 84"/>
              <a:gd name="T37" fmla="*/ 52 h 232"/>
              <a:gd name="T38" fmla="*/ 72 w 84"/>
              <a:gd name="T39" fmla="*/ 72 h 232"/>
              <a:gd name="T40" fmla="*/ 76 w 84"/>
              <a:gd name="T41" fmla="*/ 92 h 232"/>
              <a:gd name="T42" fmla="*/ 76 w 84"/>
              <a:gd name="T43" fmla="*/ 108 h 232"/>
              <a:gd name="T44" fmla="*/ 76 w 84"/>
              <a:gd name="T45" fmla="*/ 124 h 232"/>
              <a:gd name="T46" fmla="*/ 80 w 84"/>
              <a:gd name="T47" fmla="*/ 140 h 232"/>
              <a:gd name="T48" fmla="*/ 80 w 84"/>
              <a:gd name="T49" fmla="*/ 152 h 232"/>
              <a:gd name="T50" fmla="*/ 80 w 84"/>
              <a:gd name="T51" fmla="*/ 164 h 232"/>
              <a:gd name="T52" fmla="*/ 80 w 84"/>
              <a:gd name="T53" fmla="*/ 176 h 232"/>
              <a:gd name="T54" fmla="*/ 80 w 84"/>
              <a:gd name="T55" fmla="*/ 184 h 232"/>
              <a:gd name="T56" fmla="*/ 84 w 84"/>
              <a:gd name="T57" fmla="*/ 192 h 232"/>
              <a:gd name="T58" fmla="*/ 84 w 84"/>
              <a:gd name="T59" fmla="*/ 200 h 232"/>
              <a:gd name="T60" fmla="*/ 84 w 84"/>
              <a:gd name="T61" fmla="*/ 204 h 232"/>
              <a:gd name="T62" fmla="*/ 84 w 84"/>
              <a:gd name="T63" fmla="*/ 208 h 232"/>
              <a:gd name="T64" fmla="*/ 84 w 84"/>
              <a:gd name="T65" fmla="*/ 212 h 232"/>
              <a:gd name="T66" fmla="*/ 84 w 84"/>
              <a:gd name="T67" fmla="*/ 220 h 232"/>
              <a:gd name="T68" fmla="*/ 80 w 84"/>
              <a:gd name="T69" fmla="*/ 224 h 232"/>
              <a:gd name="T70" fmla="*/ 76 w 84"/>
              <a:gd name="T71" fmla="*/ 232 h 232"/>
              <a:gd name="T72" fmla="*/ 72 w 84"/>
              <a:gd name="T73" fmla="*/ 232 h 232"/>
              <a:gd name="T74" fmla="*/ 64 w 84"/>
              <a:gd name="T75" fmla="*/ 232 h 232"/>
              <a:gd name="T76" fmla="*/ 56 w 84"/>
              <a:gd name="T77" fmla="*/ 228 h 232"/>
              <a:gd name="T78" fmla="*/ 48 w 84"/>
              <a:gd name="T79" fmla="*/ 224 h 232"/>
              <a:gd name="T80" fmla="*/ 44 w 84"/>
              <a:gd name="T81" fmla="*/ 216 h 232"/>
              <a:gd name="T82" fmla="*/ 36 w 84"/>
              <a:gd name="T83" fmla="*/ 208 h 232"/>
              <a:gd name="T84" fmla="*/ 32 w 84"/>
              <a:gd name="T85" fmla="*/ 200 h 232"/>
              <a:gd name="T86" fmla="*/ 28 w 84"/>
              <a:gd name="T87" fmla="*/ 196 h 232"/>
              <a:gd name="T88" fmla="*/ 28 w 84"/>
              <a:gd name="T89" fmla="*/ 192 h 232"/>
              <a:gd name="T90" fmla="*/ 28 w 84"/>
              <a:gd name="T91" fmla="*/ 184 h 232"/>
              <a:gd name="T92" fmla="*/ 24 w 84"/>
              <a:gd name="T93" fmla="*/ 172 h 232"/>
              <a:gd name="T94" fmla="*/ 24 w 84"/>
              <a:gd name="T95" fmla="*/ 160 h 232"/>
              <a:gd name="T96" fmla="*/ 24 w 84"/>
              <a:gd name="T97" fmla="*/ 144 h 232"/>
              <a:gd name="T98" fmla="*/ 24 w 84"/>
              <a:gd name="T99" fmla="*/ 108 h 232"/>
              <a:gd name="T100" fmla="*/ 24 w 84"/>
              <a:gd name="T101" fmla="*/ 92 h 232"/>
              <a:gd name="T102" fmla="*/ 24 w 84"/>
              <a:gd name="T103" fmla="*/ 72 h 232"/>
              <a:gd name="T104" fmla="*/ 24 w 84"/>
              <a:gd name="T105" fmla="*/ 7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4" h="232">
                <a:moveTo>
                  <a:pt x="24" y="72"/>
                </a:moveTo>
                <a:lnTo>
                  <a:pt x="20" y="60"/>
                </a:lnTo>
                <a:lnTo>
                  <a:pt x="20" y="44"/>
                </a:lnTo>
                <a:lnTo>
                  <a:pt x="12" y="36"/>
                </a:lnTo>
                <a:lnTo>
                  <a:pt x="8" y="28"/>
                </a:lnTo>
                <a:lnTo>
                  <a:pt x="4" y="24"/>
                </a:lnTo>
                <a:lnTo>
                  <a:pt x="0" y="20"/>
                </a:lnTo>
                <a:lnTo>
                  <a:pt x="0" y="12"/>
                </a:lnTo>
                <a:lnTo>
                  <a:pt x="0" y="4"/>
                </a:lnTo>
                <a:lnTo>
                  <a:pt x="4" y="0"/>
                </a:lnTo>
                <a:lnTo>
                  <a:pt x="8" y="0"/>
                </a:lnTo>
                <a:lnTo>
                  <a:pt x="12" y="0"/>
                </a:lnTo>
                <a:lnTo>
                  <a:pt x="20" y="0"/>
                </a:lnTo>
                <a:lnTo>
                  <a:pt x="32" y="0"/>
                </a:lnTo>
                <a:lnTo>
                  <a:pt x="40" y="4"/>
                </a:lnTo>
                <a:lnTo>
                  <a:pt x="56" y="4"/>
                </a:lnTo>
                <a:lnTo>
                  <a:pt x="68" y="8"/>
                </a:lnTo>
                <a:lnTo>
                  <a:pt x="72" y="32"/>
                </a:lnTo>
                <a:lnTo>
                  <a:pt x="72" y="52"/>
                </a:lnTo>
                <a:lnTo>
                  <a:pt x="72" y="72"/>
                </a:lnTo>
                <a:lnTo>
                  <a:pt x="76" y="92"/>
                </a:lnTo>
                <a:lnTo>
                  <a:pt x="76" y="108"/>
                </a:lnTo>
                <a:lnTo>
                  <a:pt x="76" y="124"/>
                </a:lnTo>
                <a:lnTo>
                  <a:pt x="80" y="140"/>
                </a:lnTo>
                <a:lnTo>
                  <a:pt x="80" y="152"/>
                </a:lnTo>
                <a:lnTo>
                  <a:pt x="80" y="164"/>
                </a:lnTo>
                <a:lnTo>
                  <a:pt x="80" y="176"/>
                </a:lnTo>
                <a:lnTo>
                  <a:pt x="80" y="184"/>
                </a:lnTo>
                <a:lnTo>
                  <a:pt x="84" y="192"/>
                </a:lnTo>
                <a:lnTo>
                  <a:pt x="84" y="200"/>
                </a:lnTo>
                <a:lnTo>
                  <a:pt x="84" y="204"/>
                </a:lnTo>
                <a:lnTo>
                  <a:pt x="84" y="208"/>
                </a:lnTo>
                <a:lnTo>
                  <a:pt x="84" y="212"/>
                </a:lnTo>
                <a:lnTo>
                  <a:pt x="84" y="220"/>
                </a:lnTo>
                <a:lnTo>
                  <a:pt x="80" y="224"/>
                </a:lnTo>
                <a:lnTo>
                  <a:pt x="76" y="232"/>
                </a:lnTo>
                <a:lnTo>
                  <a:pt x="72" y="232"/>
                </a:lnTo>
                <a:lnTo>
                  <a:pt x="64" y="232"/>
                </a:lnTo>
                <a:lnTo>
                  <a:pt x="56" y="228"/>
                </a:lnTo>
                <a:lnTo>
                  <a:pt x="48" y="224"/>
                </a:lnTo>
                <a:lnTo>
                  <a:pt x="44" y="216"/>
                </a:lnTo>
                <a:lnTo>
                  <a:pt x="36" y="208"/>
                </a:lnTo>
                <a:lnTo>
                  <a:pt x="32" y="200"/>
                </a:lnTo>
                <a:lnTo>
                  <a:pt x="28" y="196"/>
                </a:lnTo>
                <a:lnTo>
                  <a:pt x="28" y="192"/>
                </a:lnTo>
                <a:lnTo>
                  <a:pt x="28" y="184"/>
                </a:lnTo>
                <a:lnTo>
                  <a:pt x="24" y="172"/>
                </a:lnTo>
                <a:lnTo>
                  <a:pt x="24" y="160"/>
                </a:lnTo>
                <a:lnTo>
                  <a:pt x="24" y="144"/>
                </a:lnTo>
                <a:lnTo>
                  <a:pt x="24" y="108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</a:path>
            </a:pathLst>
          </a:custGeom>
          <a:solidFill>
            <a:schemeClr val="bg1">
              <a:lumMod val="50000"/>
            </a:schemeClr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任意多边形: 形状 20"/>
          <p:cNvSpPr/>
          <p:nvPr/>
        </p:nvSpPr>
        <p:spPr>
          <a:xfrm rot="21268364">
            <a:off x="5664835" y="3436620"/>
            <a:ext cx="1258570" cy="183515"/>
          </a:xfrm>
          <a:custGeom>
            <a:avLst/>
            <a:gdLst>
              <a:gd name="connsiteX0" fmla="*/ 1656989 w 1904596"/>
              <a:gd name="connsiteY0" fmla="*/ 0 h 210274"/>
              <a:gd name="connsiteX1" fmla="*/ 1671633 w 1904596"/>
              <a:gd name="connsiteY1" fmla="*/ 2458 h 210274"/>
              <a:gd name="connsiteX2" fmla="*/ 1700923 w 1904596"/>
              <a:gd name="connsiteY2" fmla="*/ 7373 h 210274"/>
              <a:gd name="connsiteX3" fmla="*/ 1726925 w 1904596"/>
              <a:gd name="connsiteY3" fmla="*/ 31882 h 210274"/>
              <a:gd name="connsiteX4" fmla="*/ 1752926 w 1904596"/>
              <a:gd name="connsiteY4" fmla="*/ 56390 h 210274"/>
              <a:gd name="connsiteX5" fmla="*/ 1808219 w 1904596"/>
              <a:gd name="connsiteY5" fmla="*/ 85815 h 210274"/>
              <a:gd name="connsiteX6" fmla="*/ 1845577 w 1904596"/>
              <a:gd name="connsiteY6" fmla="*/ 132373 h 210274"/>
              <a:gd name="connsiteX7" fmla="*/ 1897581 w 1904596"/>
              <a:gd name="connsiteY7" fmla="*/ 181390 h 210274"/>
              <a:gd name="connsiteX8" fmla="*/ 1904596 w 1904596"/>
              <a:gd name="connsiteY8" fmla="*/ 188002 h 210274"/>
              <a:gd name="connsiteX9" fmla="*/ 1564600 w 1904596"/>
              <a:gd name="connsiteY9" fmla="*/ 210274 h 210274"/>
              <a:gd name="connsiteX10" fmla="*/ 1562237 w 1904596"/>
              <a:gd name="connsiteY10" fmla="*/ 205686 h 210274"/>
              <a:gd name="connsiteX11" fmla="*/ 1532947 w 1904596"/>
              <a:gd name="connsiteY11" fmla="*/ 200770 h 210274"/>
              <a:gd name="connsiteX12" fmla="*/ 1489012 w 1904596"/>
              <a:gd name="connsiteY12" fmla="*/ 193396 h 210274"/>
              <a:gd name="connsiteX13" fmla="*/ 1459722 w 1904596"/>
              <a:gd name="connsiteY13" fmla="*/ 188481 h 210274"/>
              <a:gd name="connsiteX14" fmla="*/ 1415788 w 1904596"/>
              <a:gd name="connsiteY14" fmla="*/ 181107 h 210274"/>
              <a:gd name="connsiteX15" fmla="*/ 1368564 w 1904596"/>
              <a:gd name="connsiteY15" fmla="*/ 193325 h 210274"/>
              <a:gd name="connsiteX16" fmla="*/ 1339273 w 1904596"/>
              <a:gd name="connsiteY16" fmla="*/ 188409 h 210274"/>
              <a:gd name="connsiteX17" fmla="*/ 1295339 w 1904596"/>
              <a:gd name="connsiteY17" fmla="*/ 181036 h 210274"/>
              <a:gd name="connsiteX18" fmla="*/ 1248115 w 1904596"/>
              <a:gd name="connsiteY18" fmla="*/ 193255 h 210274"/>
              <a:gd name="connsiteX19" fmla="*/ 1204181 w 1904596"/>
              <a:gd name="connsiteY19" fmla="*/ 185881 h 210274"/>
              <a:gd name="connsiteX20" fmla="*/ 1142312 w 1904596"/>
              <a:gd name="connsiteY20" fmla="*/ 195642 h 210274"/>
              <a:gd name="connsiteX21" fmla="*/ 1083732 w 1904596"/>
              <a:gd name="connsiteY21" fmla="*/ 185810 h 210274"/>
              <a:gd name="connsiteX22" fmla="*/ 1021864 w 1904596"/>
              <a:gd name="connsiteY22" fmla="*/ 195571 h 210274"/>
              <a:gd name="connsiteX23" fmla="*/ 945350 w 1904596"/>
              <a:gd name="connsiteY23" fmla="*/ 202874 h 210274"/>
              <a:gd name="connsiteX24" fmla="*/ 857480 w 1904596"/>
              <a:gd name="connsiteY24" fmla="*/ 188126 h 210274"/>
              <a:gd name="connsiteX25" fmla="*/ 751676 w 1904596"/>
              <a:gd name="connsiteY25" fmla="*/ 190514 h 210274"/>
              <a:gd name="connsiteX26" fmla="*/ 631228 w 1904596"/>
              <a:gd name="connsiteY26" fmla="*/ 190443 h 210274"/>
              <a:gd name="connsiteX27" fmla="*/ 496135 w 1904596"/>
              <a:gd name="connsiteY27" fmla="*/ 187915 h 210274"/>
              <a:gd name="connsiteX28" fmla="*/ 346396 w 1904596"/>
              <a:gd name="connsiteY28" fmla="*/ 182928 h 210274"/>
              <a:gd name="connsiteX29" fmla="*/ 182013 w 1904596"/>
              <a:gd name="connsiteY29" fmla="*/ 175484 h 210274"/>
              <a:gd name="connsiteX30" fmla="*/ 2984 w 1904596"/>
              <a:gd name="connsiteY30" fmla="*/ 165581 h 210274"/>
              <a:gd name="connsiteX31" fmla="*/ 0 w 1904596"/>
              <a:gd name="connsiteY31" fmla="*/ 3925 h 210274"/>
              <a:gd name="connsiteX32" fmla="*/ 43936 w 1904596"/>
              <a:gd name="connsiteY32" fmla="*/ 11299 h 210274"/>
              <a:gd name="connsiteX33" fmla="*/ 87870 w 1904596"/>
              <a:gd name="connsiteY33" fmla="*/ 18673 h 210274"/>
              <a:gd name="connsiteX34" fmla="*/ 164383 w 1904596"/>
              <a:gd name="connsiteY34" fmla="*/ 11370 h 210274"/>
              <a:gd name="connsiteX35" fmla="*/ 222964 w 1904596"/>
              <a:gd name="connsiteY35" fmla="*/ 21202 h 210274"/>
              <a:gd name="connsiteX36" fmla="*/ 314122 w 1904596"/>
              <a:gd name="connsiteY36" fmla="*/ 16356 h 210274"/>
              <a:gd name="connsiteX37" fmla="*/ 401992 w 1904596"/>
              <a:gd name="connsiteY37" fmla="*/ 31104 h 210274"/>
              <a:gd name="connsiteX38" fmla="*/ 507796 w 1904596"/>
              <a:gd name="connsiteY38" fmla="*/ 28717 h 210274"/>
              <a:gd name="connsiteX39" fmla="*/ 613599 w 1904596"/>
              <a:gd name="connsiteY39" fmla="*/ 26329 h 210274"/>
              <a:gd name="connsiteX40" fmla="*/ 734048 w 1904596"/>
              <a:gd name="connsiteY40" fmla="*/ 26401 h 210274"/>
              <a:gd name="connsiteX41" fmla="*/ 839851 w 1904596"/>
              <a:gd name="connsiteY41" fmla="*/ 24013 h 210274"/>
              <a:gd name="connsiteX42" fmla="*/ 931010 w 1904596"/>
              <a:gd name="connsiteY42" fmla="*/ 19168 h 210274"/>
              <a:gd name="connsiteX43" fmla="*/ 1018880 w 1904596"/>
              <a:gd name="connsiteY43" fmla="*/ 33916 h 210274"/>
              <a:gd name="connsiteX44" fmla="*/ 1110038 w 1904596"/>
              <a:gd name="connsiteY44" fmla="*/ 29070 h 210274"/>
              <a:gd name="connsiteX45" fmla="*/ 1183263 w 1904596"/>
              <a:gd name="connsiteY45" fmla="*/ 41360 h 210274"/>
              <a:gd name="connsiteX46" fmla="*/ 1259776 w 1904596"/>
              <a:gd name="connsiteY46" fmla="*/ 34057 h 210274"/>
              <a:gd name="connsiteX47" fmla="*/ 1318357 w 1904596"/>
              <a:gd name="connsiteY47" fmla="*/ 43889 h 210274"/>
              <a:gd name="connsiteX48" fmla="*/ 1380225 w 1904596"/>
              <a:gd name="connsiteY48" fmla="*/ 34127 h 210274"/>
              <a:gd name="connsiteX49" fmla="*/ 1424160 w 1904596"/>
              <a:gd name="connsiteY49" fmla="*/ 41501 h 210274"/>
              <a:gd name="connsiteX50" fmla="*/ 1468095 w 1904596"/>
              <a:gd name="connsiteY50" fmla="*/ 48875 h 210274"/>
              <a:gd name="connsiteX51" fmla="*/ 1500673 w 1904596"/>
              <a:gd name="connsiteY51" fmla="*/ 34199 h 210274"/>
              <a:gd name="connsiteX52" fmla="*/ 1529964 w 1904596"/>
              <a:gd name="connsiteY52" fmla="*/ 39115 h 210274"/>
              <a:gd name="connsiteX53" fmla="*/ 1562541 w 1904596"/>
              <a:gd name="connsiteY53" fmla="*/ 24437 h 210274"/>
              <a:gd name="connsiteX54" fmla="*/ 1591832 w 1904596"/>
              <a:gd name="connsiteY54" fmla="*/ 29353 h 210274"/>
              <a:gd name="connsiteX55" fmla="*/ 1609765 w 1904596"/>
              <a:gd name="connsiteY55" fmla="*/ 12219 h 210274"/>
              <a:gd name="connsiteX56" fmla="*/ 1624410 w 1904596"/>
              <a:gd name="connsiteY56" fmla="*/ 14677 h 210274"/>
              <a:gd name="connsiteX57" fmla="*/ 1656989 w 1904596"/>
              <a:gd name="connsiteY57" fmla="*/ 0 h 210274"/>
              <a:gd name="connsiteX0-1" fmla="*/ 1656989 w 1904596"/>
              <a:gd name="connsiteY0-2" fmla="*/ 0 h 210274"/>
              <a:gd name="connsiteX1-3" fmla="*/ 1671633 w 1904596"/>
              <a:gd name="connsiteY1-4" fmla="*/ 2458 h 210274"/>
              <a:gd name="connsiteX2-5" fmla="*/ 1700923 w 1904596"/>
              <a:gd name="connsiteY2-6" fmla="*/ 7373 h 210274"/>
              <a:gd name="connsiteX3-7" fmla="*/ 1726925 w 1904596"/>
              <a:gd name="connsiteY3-8" fmla="*/ 31882 h 210274"/>
              <a:gd name="connsiteX4-9" fmla="*/ 1752926 w 1904596"/>
              <a:gd name="connsiteY4-10" fmla="*/ 56390 h 210274"/>
              <a:gd name="connsiteX5-11" fmla="*/ 1808219 w 1904596"/>
              <a:gd name="connsiteY5-12" fmla="*/ 85815 h 210274"/>
              <a:gd name="connsiteX6-13" fmla="*/ 1845577 w 1904596"/>
              <a:gd name="connsiteY6-14" fmla="*/ 132373 h 210274"/>
              <a:gd name="connsiteX7-15" fmla="*/ 1897581 w 1904596"/>
              <a:gd name="connsiteY7-16" fmla="*/ 181390 h 210274"/>
              <a:gd name="connsiteX8-17" fmla="*/ 1904596 w 1904596"/>
              <a:gd name="connsiteY8-18" fmla="*/ 188002 h 210274"/>
              <a:gd name="connsiteX9-19" fmla="*/ 1564600 w 1904596"/>
              <a:gd name="connsiteY9-20" fmla="*/ 210274 h 210274"/>
              <a:gd name="connsiteX10-21" fmla="*/ 1532947 w 1904596"/>
              <a:gd name="connsiteY10-22" fmla="*/ 200770 h 210274"/>
              <a:gd name="connsiteX11-23" fmla="*/ 1489012 w 1904596"/>
              <a:gd name="connsiteY11-24" fmla="*/ 193396 h 210274"/>
              <a:gd name="connsiteX12-25" fmla="*/ 1459722 w 1904596"/>
              <a:gd name="connsiteY12-26" fmla="*/ 188481 h 210274"/>
              <a:gd name="connsiteX13-27" fmla="*/ 1415788 w 1904596"/>
              <a:gd name="connsiteY13-28" fmla="*/ 181107 h 210274"/>
              <a:gd name="connsiteX14-29" fmla="*/ 1368564 w 1904596"/>
              <a:gd name="connsiteY14-30" fmla="*/ 193325 h 210274"/>
              <a:gd name="connsiteX15-31" fmla="*/ 1339273 w 1904596"/>
              <a:gd name="connsiteY15-32" fmla="*/ 188409 h 210274"/>
              <a:gd name="connsiteX16-33" fmla="*/ 1295339 w 1904596"/>
              <a:gd name="connsiteY16-34" fmla="*/ 181036 h 210274"/>
              <a:gd name="connsiteX17-35" fmla="*/ 1248115 w 1904596"/>
              <a:gd name="connsiteY17-36" fmla="*/ 193255 h 210274"/>
              <a:gd name="connsiteX18-37" fmla="*/ 1204181 w 1904596"/>
              <a:gd name="connsiteY18-38" fmla="*/ 185881 h 210274"/>
              <a:gd name="connsiteX19-39" fmla="*/ 1142312 w 1904596"/>
              <a:gd name="connsiteY19-40" fmla="*/ 195642 h 210274"/>
              <a:gd name="connsiteX20-41" fmla="*/ 1083732 w 1904596"/>
              <a:gd name="connsiteY20-42" fmla="*/ 185810 h 210274"/>
              <a:gd name="connsiteX21-43" fmla="*/ 1021864 w 1904596"/>
              <a:gd name="connsiteY21-44" fmla="*/ 195571 h 210274"/>
              <a:gd name="connsiteX22-45" fmla="*/ 945350 w 1904596"/>
              <a:gd name="connsiteY22-46" fmla="*/ 202874 h 210274"/>
              <a:gd name="connsiteX23-47" fmla="*/ 857480 w 1904596"/>
              <a:gd name="connsiteY23-48" fmla="*/ 188126 h 210274"/>
              <a:gd name="connsiteX24-49" fmla="*/ 751676 w 1904596"/>
              <a:gd name="connsiteY24-50" fmla="*/ 190514 h 210274"/>
              <a:gd name="connsiteX25-51" fmla="*/ 631228 w 1904596"/>
              <a:gd name="connsiteY25-52" fmla="*/ 190443 h 210274"/>
              <a:gd name="connsiteX26-53" fmla="*/ 496135 w 1904596"/>
              <a:gd name="connsiteY26-54" fmla="*/ 187915 h 210274"/>
              <a:gd name="connsiteX27-55" fmla="*/ 346396 w 1904596"/>
              <a:gd name="connsiteY27-56" fmla="*/ 182928 h 210274"/>
              <a:gd name="connsiteX28-57" fmla="*/ 182013 w 1904596"/>
              <a:gd name="connsiteY28-58" fmla="*/ 175484 h 210274"/>
              <a:gd name="connsiteX29-59" fmla="*/ 2984 w 1904596"/>
              <a:gd name="connsiteY29-60" fmla="*/ 165581 h 210274"/>
              <a:gd name="connsiteX30-61" fmla="*/ 0 w 1904596"/>
              <a:gd name="connsiteY30-62" fmla="*/ 3925 h 210274"/>
              <a:gd name="connsiteX31-63" fmla="*/ 43936 w 1904596"/>
              <a:gd name="connsiteY31-64" fmla="*/ 11299 h 210274"/>
              <a:gd name="connsiteX32-65" fmla="*/ 87870 w 1904596"/>
              <a:gd name="connsiteY32-66" fmla="*/ 18673 h 210274"/>
              <a:gd name="connsiteX33-67" fmla="*/ 164383 w 1904596"/>
              <a:gd name="connsiteY33-68" fmla="*/ 11370 h 210274"/>
              <a:gd name="connsiteX34-69" fmla="*/ 222964 w 1904596"/>
              <a:gd name="connsiteY34-70" fmla="*/ 21202 h 210274"/>
              <a:gd name="connsiteX35-71" fmla="*/ 314122 w 1904596"/>
              <a:gd name="connsiteY35-72" fmla="*/ 16356 h 210274"/>
              <a:gd name="connsiteX36-73" fmla="*/ 401992 w 1904596"/>
              <a:gd name="connsiteY36-74" fmla="*/ 31104 h 210274"/>
              <a:gd name="connsiteX37-75" fmla="*/ 507796 w 1904596"/>
              <a:gd name="connsiteY37-76" fmla="*/ 28717 h 210274"/>
              <a:gd name="connsiteX38-77" fmla="*/ 613599 w 1904596"/>
              <a:gd name="connsiteY38-78" fmla="*/ 26329 h 210274"/>
              <a:gd name="connsiteX39-79" fmla="*/ 734048 w 1904596"/>
              <a:gd name="connsiteY39-80" fmla="*/ 26401 h 210274"/>
              <a:gd name="connsiteX40-81" fmla="*/ 839851 w 1904596"/>
              <a:gd name="connsiteY40-82" fmla="*/ 24013 h 210274"/>
              <a:gd name="connsiteX41-83" fmla="*/ 931010 w 1904596"/>
              <a:gd name="connsiteY41-84" fmla="*/ 19168 h 210274"/>
              <a:gd name="connsiteX42-85" fmla="*/ 1018880 w 1904596"/>
              <a:gd name="connsiteY42-86" fmla="*/ 33916 h 210274"/>
              <a:gd name="connsiteX43-87" fmla="*/ 1110038 w 1904596"/>
              <a:gd name="connsiteY43-88" fmla="*/ 29070 h 210274"/>
              <a:gd name="connsiteX44-89" fmla="*/ 1183263 w 1904596"/>
              <a:gd name="connsiteY44-90" fmla="*/ 41360 h 210274"/>
              <a:gd name="connsiteX45-91" fmla="*/ 1259776 w 1904596"/>
              <a:gd name="connsiteY45-92" fmla="*/ 34057 h 210274"/>
              <a:gd name="connsiteX46-93" fmla="*/ 1318357 w 1904596"/>
              <a:gd name="connsiteY46-94" fmla="*/ 43889 h 210274"/>
              <a:gd name="connsiteX47-95" fmla="*/ 1380225 w 1904596"/>
              <a:gd name="connsiteY47-96" fmla="*/ 34127 h 210274"/>
              <a:gd name="connsiteX48-97" fmla="*/ 1424160 w 1904596"/>
              <a:gd name="connsiteY48-98" fmla="*/ 41501 h 210274"/>
              <a:gd name="connsiteX49-99" fmla="*/ 1468095 w 1904596"/>
              <a:gd name="connsiteY49-100" fmla="*/ 48875 h 210274"/>
              <a:gd name="connsiteX50-101" fmla="*/ 1500673 w 1904596"/>
              <a:gd name="connsiteY50-102" fmla="*/ 34199 h 210274"/>
              <a:gd name="connsiteX51-103" fmla="*/ 1529964 w 1904596"/>
              <a:gd name="connsiteY51-104" fmla="*/ 39115 h 210274"/>
              <a:gd name="connsiteX52-105" fmla="*/ 1562541 w 1904596"/>
              <a:gd name="connsiteY52-106" fmla="*/ 24437 h 210274"/>
              <a:gd name="connsiteX53-107" fmla="*/ 1591832 w 1904596"/>
              <a:gd name="connsiteY53-108" fmla="*/ 29353 h 210274"/>
              <a:gd name="connsiteX54-109" fmla="*/ 1609765 w 1904596"/>
              <a:gd name="connsiteY54-110" fmla="*/ 12219 h 210274"/>
              <a:gd name="connsiteX55-111" fmla="*/ 1624410 w 1904596"/>
              <a:gd name="connsiteY55-112" fmla="*/ 14677 h 210274"/>
              <a:gd name="connsiteX56-113" fmla="*/ 1656989 w 1904596"/>
              <a:gd name="connsiteY56-114" fmla="*/ 0 h 2102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</a:cxnLst>
            <a:rect l="l" t="t" r="r" b="b"/>
            <a:pathLst>
              <a:path w="1904596" h="210274">
                <a:moveTo>
                  <a:pt x="1656989" y="0"/>
                </a:moveTo>
                <a:lnTo>
                  <a:pt x="1671633" y="2458"/>
                </a:lnTo>
                <a:lnTo>
                  <a:pt x="1700923" y="7373"/>
                </a:lnTo>
                <a:lnTo>
                  <a:pt x="1726925" y="31882"/>
                </a:lnTo>
                <a:lnTo>
                  <a:pt x="1752926" y="56390"/>
                </a:lnTo>
                <a:lnTo>
                  <a:pt x="1808219" y="85815"/>
                </a:lnTo>
                <a:lnTo>
                  <a:pt x="1845577" y="132373"/>
                </a:lnTo>
                <a:lnTo>
                  <a:pt x="1897581" y="181390"/>
                </a:lnTo>
                <a:lnTo>
                  <a:pt x="1904596" y="188002"/>
                </a:lnTo>
                <a:lnTo>
                  <a:pt x="1564600" y="210274"/>
                </a:lnTo>
                <a:lnTo>
                  <a:pt x="1532947" y="200770"/>
                </a:lnTo>
                <a:lnTo>
                  <a:pt x="1489012" y="193396"/>
                </a:lnTo>
                <a:lnTo>
                  <a:pt x="1459722" y="188481"/>
                </a:lnTo>
                <a:lnTo>
                  <a:pt x="1415788" y="181107"/>
                </a:lnTo>
                <a:lnTo>
                  <a:pt x="1368564" y="193325"/>
                </a:lnTo>
                <a:lnTo>
                  <a:pt x="1339273" y="188409"/>
                </a:lnTo>
                <a:lnTo>
                  <a:pt x="1295339" y="181036"/>
                </a:lnTo>
                <a:lnTo>
                  <a:pt x="1248115" y="193255"/>
                </a:lnTo>
                <a:lnTo>
                  <a:pt x="1204181" y="185881"/>
                </a:lnTo>
                <a:lnTo>
                  <a:pt x="1142312" y="195642"/>
                </a:lnTo>
                <a:lnTo>
                  <a:pt x="1083732" y="185810"/>
                </a:lnTo>
                <a:lnTo>
                  <a:pt x="1021864" y="195571"/>
                </a:lnTo>
                <a:lnTo>
                  <a:pt x="945350" y="202874"/>
                </a:lnTo>
                <a:lnTo>
                  <a:pt x="857480" y="188126"/>
                </a:lnTo>
                <a:lnTo>
                  <a:pt x="751676" y="190514"/>
                </a:lnTo>
                <a:lnTo>
                  <a:pt x="631228" y="190443"/>
                </a:lnTo>
                <a:lnTo>
                  <a:pt x="496135" y="187915"/>
                </a:lnTo>
                <a:lnTo>
                  <a:pt x="346396" y="182928"/>
                </a:lnTo>
                <a:lnTo>
                  <a:pt x="182013" y="175484"/>
                </a:lnTo>
                <a:lnTo>
                  <a:pt x="2984" y="165581"/>
                </a:lnTo>
                <a:cubicBezTo>
                  <a:pt x="1989" y="111696"/>
                  <a:pt x="995" y="57810"/>
                  <a:pt x="0" y="3925"/>
                </a:cubicBezTo>
                <a:lnTo>
                  <a:pt x="43936" y="11299"/>
                </a:lnTo>
                <a:lnTo>
                  <a:pt x="87870" y="18673"/>
                </a:lnTo>
                <a:lnTo>
                  <a:pt x="164383" y="11370"/>
                </a:lnTo>
                <a:lnTo>
                  <a:pt x="222964" y="21202"/>
                </a:lnTo>
                <a:lnTo>
                  <a:pt x="314122" y="16356"/>
                </a:lnTo>
                <a:lnTo>
                  <a:pt x="401992" y="31104"/>
                </a:lnTo>
                <a:lnTo>
                  <a:pt x="507796" y="28717"/>
                </a:lnTo>
                <a:lnTo>
                  <a:pt x="613599" y="26329"/>
                </a:lnTo>
                <a:lnTo>
                  <a:pt x="734048" y="26401"/>
                </a:lnTo>
                <a:lnTo>
                  <a:pt x="839851" y="24013"/>
                </a:lnTo>
                <a:lnTo>
                  <a:pt x="931010" y="19168"/>
                </a:lnTo>
                <a:lnTo>
                  <a:pt x="1018880" y="33916"/>
                </a:lnTo>
                <a:lnTo>
                  <a:pt x="1110038" y="29070"/>
                </a:lnTo>
                <a:lnTo>
                  <a:pt x="1183263" y="41360"/>
                </a:lnTo>
                <a:lnTo>
                  <a:pt x="1259776" y="34057"/>
                </a:lnTo>
                <a:lnTo>
                  <a:pt x="1318357" y="43889"/>
                </a:lnTo>
                <a:lnTo>
                  <a:pt x="1380225" y="34127"/>
                </a:lnTo>
                <a:lnTo>
                  <a:pt x="1424160" y="41501"/>
                </a:lnTo>
                <a:lnTo>
                  <a:pt x="1468095" y="48875"/>
                </a:lnTo>
                <a:lnTo>
                  <a:pt x="1500673" y="34199"/>
                </a:lnTo>
                <a:lnTo>
                  <a:pt x="1529964" y="39115"/>
                </a:lnTo>
                <a:lnTo>
                  <a:pt x="1562541" y="24437"/>
                </a:lnTo>
                <a:lnTo>
                  <a:pt x="1591832" y="29353"/>
                </a:lnTo>
                <a:lnTo>
                  <a:pt x="1609765" y="12219"/>
                </a:lnTo>
                <a:lnTo>
                  <a:pt x="1624410" y="14677"/>
                </a:lnTo>
                <a:lnTo>
                  <a:pt x="165698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Freeform 341"/>
          <p:cNvSpPr/>
          <p:nvPr/>
        </p:nvSpPr>
        <p:spPr bwMode="auto">
          <a:xfrm>
            <a:off x="5445125" y="2705100"/>
            <a:ext cx="272415" cy="922655"/>
          </a:xfrm>
          <a:custGeom>
            <a:avLst/>
            <a:gdLst>
              <a:gd name="T0" fmla="*/ 24 w 84"/>
              <a:gd name="T1" fmla="*/ 72 h 232"/>
              <a:gd name="T2" fmla="*/ 20 w 84"/>
              <a:gd name="T3" fmla="*/ 60 h 232"/>
              <a:gd name="T4" fmla="*/ 20 w 84"/>
              <a:gd name="T5" fmla="*/ 44 h 232"/>
              <a:gd name="T6" fmla="*/ 12 w 84"/>
              <a:gd name="T7" fmla="*/ 36 h 232"/>
              <a:gd name="T8" fmla="*/ 8 w 84"/>
              <a:gd name="T9" fmla="*/ 28 h 232"/>
              <a:gd name="T10" fmla="*/ 4 w 84"/>
              <a:gd name="T11" fmla="*/ 24 h 232"/>
              <a:gd name="T12" fmla="*/ 0 w 84"/>
              <a:gd name="T13" fmla="*/ 20 h 232"/>
              <a:gd name="T14" fmla="*/ 0 w 84"/>
              <a:gd name="T15" fmla="*/ 12 h 232"/>
              <a:gd name="T16" fmla="*/ 0 w 84"/>
              <a:gd name="T17" fmla="*/ 4 h 232"/>
              <a:gd name="T18" fmla="*/ 4 w 84"/>
              <a:gd name="T19" fmla="*/ 0 h 232"/>
              <a:gd name="T20" fmla="*/ 8 w 84"/>
              <a:gd name="T21" fmla="*/ 0 h 232"/>
              <a:gd name="T22" fmla="*/ 12 w 84"/>
              <a:gd name="T23" fmla="*/ 0 h 232"/>
              <a:gd name="T24" fmla="*/ 20 w 84"/>
              <a:gd name="T25" fmla="*/ 0 h 232"/>
              <a:gd name="T26" fmla="*/ 32 w 84"/>
              <a:gd name="T27" fmla="*/ 0 h 232"/>
              <a:gd name="T28" fmla="*/ 40 w 84"/>
              <a:gd name="T29" fmla="*/ 4 h 232"/>
              <a:gd name="T30" fmla="*/ 56 w 84"/>
              <a:gd name="T31" fmla="*/ 4 h 232"/>
              <a:gd name="T32" fmla="*/ 68 w 84"/>
              <a:gd name="T33" fmla="*/ 8 h 232"/>
              <a:gd name="T34" fmla="*/ 72 w 84"/>
              <a:gd name="T35" fmla="*/ 32 h 232"/>
              <a:gd name="T36" fmla="*/ 72 w 84"/>
              <a:gd name="T37" fmla="*/ 52 h 232"/>
              <a:gd name="T38" fmla="*/ 72 w 84"/>
              <a:gd name="T39" fmla="*/ 72 h 232"/>
              <a:gd name="T40" fmla="*/ 76 w 84"/>
              <a:gd name="T41" fmla="*/ 92 h 232"/>
              <a:gd name="T42" fmla="*/ 76 w 84"/>
              <a:gd name="T43" fmla="*/ 108 h 232"/>
              <a:gd name="T44" fmla="*/ 76 w 84"/>
              <a:gd name="T45" fmla="*/ 124 h 232"/>
              <a:gd name="T46" fmla="*/ 80 w 84"/>
              <a:gd name="T47" fmla="*/ 140 h 232"/>
              <a:gd name="T48" fmla="*/ 80 w 84"/>
              <a:gd name="T49" fmla="*/ 152 h 232"/>
              <a:gd name="T50" fmla="*/ 80 w 84"/>
              <a:gd name="T51" fmla="*/ 164 h 232"/>
              <a:gd name="T52" fmla="*/ 80 w 84"/>
              <a:gd name="T53" fmla="*/ 176 h 232"/>
              <a:gd name="T54" fmla="*/ 80 w 84"/>
              <a:gd name="T55" fmla="*/ 184 h 232"/>
              <a:gd name="T56" fmla="*/ 84 w 84"/>
              <a:gd name="T57" fmla="*/ 192 h 232"/>
              <a:gd name="T58" fmla="*/ 84 w 84"/>
              <a:gd name="T59" fmla="*/ 200 h 232"/>
              <a:gd name="T60" fmla="*/ 84 w 84"/>
              <a:gd name="T61" fmla="*/ 204 h 232"/>
              <a:gd name="T62" fmla="*/ 84 w 84"/>
              <a:gd name="T63" fmla="*/ 208 h 232"/>
              <a:gd name="T64" fmla="*/ 84 w 84"/>
              <a:gd name="T65" fmla="*/ 212 h 232"/>
              <a:gd name="T66" fmla="*/ 84 w 84"/>
              <a:gd name="T67" fmla="*/ 220 h 232"/>
              <a:gd name="T68" fmla="*/ 80 w 84"/>
              <a:gd name="T69" fmla="*/ 224 h 232"/>
              <a:gd name="T70" fmla="*/ 76 w 84"/>
              <a:gd name="T71" fmla="*/ 232 h 232"/>
              <a:gd name="T72" fmla="*/ 72 w 84"/>
              <a:gd name="T73" fmla="*/ 232 h 232"/>
              <a:gd name="T74" fmla="*/ 64 w 84"/>
              <a:gd name="T75" fmla="*/ 232 h 232"/>
              <a:gd name="T76" fmla="*/ 56 w 84"/>
              <a:gd name="T77" fmla="*/ 228 h 232"/>
              <a:gd name="T78" fmla="*/ 48 w 84"/>
              <a:gd name="T79" fmla="*/ 224 h 232"/>
              <a:gd name="T80" fmla="*/ 44 w 84"/>
              <a:gd name="T81" fmla="*/ 216 h 232"/>
              <a:gd name="T82" fmla="*/ 36 w 84"/>
              <a:gd name="T83" fmla="*/ 208 h 232"/>
              <a:gd name="T84" fmla="*/ 32 w 84"/>
              <a:gd name="T85" fmla="*/ 200 h 232"/>
              <a:gd name="T86" fmla="*/ 28 w 84"/>
              <a:gd name="T87" fmla="*/ 196 h 232"/>
              <a:gd name="T88" fmla="*/ 28 w 84"/>
              <a:gd name="T89" fmla="*/ 192 h 232"/>
              <a:gd name="T90" fmla="*/ 28 w 84"/>
              <a:gd name="T91" fmla="*/ 184 h 232"/>
              <a:gd name="T92" fmla="*/ 24 w 84"/>
              <a:gd name="T93" fmla="*/ 172 h 232"/>
              <a:gd name="T94" fmla="*/ 24 w 84"/>
              <a:gd name="T95" fmla="*/ 160 h 232"/>
              <a:gd name="T96" fmla="*/ 24 w 84"/>
              <a:gd name="T97" fmla="*/ 144 h 232"/>
              <a:gd name="T98" fmla="*/ 24 w 84"/>
              <a:gd name="T99" fmla="*/ 108 h 232"/>
              <a:gd name="T100" fmla="*/ 24 w 84"/>
              <a:gd name="T101" fmla="*/ 92 h 232"/>
              <a:gd name="T102" fmla="*/ 24 w 84"/>
              <a:gd name="T103" fmla="*/ 72 h 232"/>
              <a:gd name="T104" fmla="*/ 24 w 84"/>
              <a:gd name="T105" fmla="*/ 7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4" h="232">
                <a:moveTo>
                  <a:pt x="24" y="72"/>
                </a:moveTo>
                <a:lnTo>
                  <a:pt x="20" y="60"/>
                </a:lnTo>
                <a:lnTo>
                  <a:pt x="20" y="44"/>
                </a:lnTo>
                <a:lnTo>
                  <a:pt x="12" y="36"/>
                </a:lnTo>
                <a:lnTo>
                  <a:pt x="8" y="28"/>
                </a:lnTo>
                <a:lnTo>
                  <a:pt x="4" y="24"/>
                </a:lnTo>
                <a:lnTo>
                  <a:pt x="0" y="20"/>
                </a:lnTo>
                <a:lnTo>
                  <a:pt x="0" y="12"/>
                </a:lnTo>
                <a:lnTo>
                  <a:pt x="0" y="4"/>
                </a:lnTo>
                <a:lnTo>
                  <a:pt x="4" y="0"/>
                </a:lnTo>
                <a:lnTo>
                  <a:pt x="8" y="0"/>
                </a:lnTo>
                <a:lnTo>
                  <a:pt x="12" y="0"/>
                </a:lnTo>
                <a:lnTo>
                  <a:pt x="20" y="0"/>
                </a:lnTo>
                <a:lnTo>
                  <a:pt x="32" y="0"/>
                </a:lnTo>
                <a:lnTo>
                  <a:pt x="40" y="4"/>
                </a:lnTo>
                <a:lnTo>
                  <a:pt x="56" y="4"/>
                </a:lnTo>
                <a:lnTo>
                  <a:pt x="68" y="8"/>
                </a:lnTo>
                <a:lnTo>
                  <a:pt x="72" y="32"/>
                </a:lnTo>
                <a:lnTo>
                  <a:pt x="72" y="52"/>
                </a:lnTo>
                <a:lnTo>
                  <a:pt x="72" y="72"/>
                </a:lnTo>
                <a:lnTo>
                  <a:pt x="76" y="92"/>
                </a:lnTo>
                <a:lnTo>
                  <a:pt x="76" y="108"/>
                </a:lnTo>
                <a:lnTo>
                  <a:pt x="76" y="124"/>
                </a:lnTo>
                <a:lnTo>
                  <a:pt x="80" y="140"/>
                </a:lnTo>
                <a:lnTo>
                  <a:pt x="80" y="152"/>
                </a:lnTo>
                <a:lnTo>
                  <a:pt x="80" y="164"/>
                </a:lnTo>
                <a:lnTo>
                  <a:pt x="80" y="176"/>
                </a:lnTo>
                <a:lnTo>
                  <a:pt x="80" y="184"/>
                </a:lnTo>
                <a:lnTo>
                  <a:pt x="84" y="192"/>
                </a:lnTo>
                <a:lnTo>
                  <a:pt x="84" y="200"/>
                </a:lnTo>
                <a:lnTo>
                  <a:pt x="84" y="204"/>
                </a:lnTo>
                <a:lnTo>
                  <a:pt x="84" y="208"/>
                </a:lnTo>
                <a:lnTo>
                  <a:pt x="84" y="212"/>
                </a:lnTo>
                <a:lnTo>
                  <a:pt x="84" y="220"/>
                </a:lnTo>
                <a:lnTo>
                  <a:pt x="80" y="224"/>
                </a:lnTo>
                <a:lnTo>
                  <a:pt x="76" y="232"/>
                </a:lnTo>
                <a:lnTo>
                  <a:pt x="72" y="232"/>
                </a:lnTo>
                <a:lnTo>
                  <a:pt x="64" y="232"/>
                </a:lnTo>
                <a:lnTo>
                  <a:pt x="56" y="228"/>
                </a:lnTo>
                <a:lnTo>
                  <a:pt x="48" y="224"/>
                </a:lnTo>
                <a:lnTo>
                  <a:pt x="44" y="216"/>
                </a:lnTo>
                <a:lnTo>
                  <a:pt x="36" y="208"/>
                </a:lnTo>
                <a:lnTo>
                  <a:pt x="32" y="200"/>
                </a:lnTo>
                <a:lnTo>
                  <a:pt x="28" y="196"/>
                </a:lnTo>
                <a:lnTo>
                  <a:pt x="28" y="192"/>
                </a:lnTo>
                <a:lnTo>
                  <a:pt x="28" y="184"/>
                </a:lnTo>
                <a:lnTo>
                  <a:pt x="24" y="172"/>
                </a:lnTo>
                <a:lnTo>
                  <a:pt x="24" y="160"/>
                </a:lnTo>
                <a:lnTo>
                  <a:pt x="24" y="144"/>
                </a:lnTo>
                <a:lnTo>
                  <a:pt x="24" y="108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任意多边形: 形状 20"/>
          <p:cNvSpPr/>
          <p:nvPr/>
        </p:nvSpPr>
        <p:spPr>
          <a:xfrm rot="21268364">
            <a:off x="5664200" y="3436620"/>
            <a:ext cx="1258570" cy="183515"/>
          </a:xfrm>
          <a:custGeom>
            <a:avLst/>
            <a:gdLst>
              <a:gd name="connsiteX0" fmla="*/ 1656989 w 1904596"/>
              <a:gd name="connsiteY0" fmla="*/ 0 h 210274"/>
              <a:gd name="connsiteX1" fmla="*/ 1671633 w 1904596"/>
              <a:gd name="connsiteY1" fmla="*/ 2458 h 210274"/>
              <a:gd name="connsiteX2" fmla="*/ 1700923 w 1904596"/>
              <a:gd name="connsiteY2" fmla="*/ 7373 h 210274"/>
              <a:gd name="connsiteX3" fmla="*/ 1726925 w 1904596"/>
              <a:gd name="connsiteY3" fmla="*/ 31882 h 210274"/>
              <a:gd name="connsiteX4" fmla="*/ 1752926 w 1904596"/>
              <a:gd name="connsiteY4" fmla="*/ 56390 h 210274"/>
              <a:gd name="connsiteX5" fmla="*/ 1808219 w 1904596"/>
              <a:gd name="connsiteY5" fmla="*/ 85815 h 210274"/>
              <a:gd name="connsiteX6" fmla="*/ 1845577 w 1904596"/>
              <a:gd name="connsiteY6" fmla="*/ 132373 h 210274"/>
              <a:gd name="connsiteX7" fmla="*/ 1897581 w 1904596"/>
              <a:gd name="connsiteY7" fmla="*/ 181390 h 210274"/>
              <a:gd name="connsiteX8" fmla="*/ 1904596 w 1904596"/>
              <a:gd name="connsiteY8" fmla="*/ 188002 h 210274"/>
              <a:gd name="connsiteX9" fmla="*/ 1564600 w 1904596"/>
              <a:gd name="connsiteY9" fmla="*/ 210274 h 210274"/>
              <a:gd name="connsiteX10" fmla="*/ 1562237 w 1904596"/>
              <a:gd name="connsiteY10" fmla="*/ 205686 h 210274"/>
              <a:gd name="connsiteX11" fmla="*/ 1532947 w 1904596"/>
              <a:gd name="connsiteY11" fmla="*/ 200770 h 210274"/>
              <a:gd name="connsiteX12" fmla="*/ 1489012 w 1904596"/>
              <a:gd name="connsiteY12" fmla="*/ 193396 h 210274"/>
              <a:gd name="connsiteX13" fmla="*/ 1459722 w 1904596"/>
              <a:gd name="connsiteY13" fmla="*/ 188481 h 210274"/>
              <a:gd name="connsiteX14" fmla="*/ 1415788 w 1904596"/>
              <a:gd name="connsiteY14" fmla="*/ 181107 h 210274"/>
              <a:gd name="connsiteX15" fmla="*/ 1368564 w 1904596"/>
              <a:gd name="connsiteY15" fmla="*/ 193325 h 210274"/>
              <a:gd name="connsiteX16" fmla="*/ 1339273 w 1904596"/>
              <a:gd name="connsiteY16" fmla="*/ 188409 h 210274"/>
              <a:gd name="connsiteX17" fmla="*/ 1295339 w 1904596"/>
              <a:gd name="connsiteY17" fmla="*/ 181036 h 210274"/>
              <a:gd name="connsiteX18" fmla="*/ 1248115 w 1904596"/>
              <a:gd name="connsiteY18" fmla="*/ 193255 h 210274"/>
              <a:gd name="connsiteX19" fmla="*/ 1204181 w 1904596"/>
              <a:gd name="connsiteY19" fmla="*/ 185881 h 210274"/>
              <a:gd name="connsiteX20" fmla="*/ 1142312 w 1904596"/>
              <a:gd name="connsiteY20" fmla="*/ 195642 h 210274"/>
              <a:gd name="connsiteX21" fmla="*/ 1083732 w 1904596"/>
              <a:gd name="connsiteY21" fmla="*/ 185810 h 210274"/>
              <a:gd name="connsiteX22" fmla="*/ 1021864 w 1904596"/>
              <a:gd name="connsiteY22" fmla="*/ 195571 h 210274"/>
              <a:gd name="connsiteX23" fmla="*/ 945350 w 1904596"/>
              <a:gd name="connsiteY23" fmla="*/ 202874 h 210274"/>
              <a:gd name="connsiteX24" fmla="*/ 857480 w 1904596"/>
              <a:gd name="connsiteY24" fmla="*/ 188126 h 210274"/>
              <a:gd name="connsiteX25" fmla="*/ 751676 w 1904596"/>
              <a:gd name="connsiteY25" fmla="*/ 190514 h 210274"/>
              <a:gd name="connsiteX26" fmla="*/ 631228 w 1904596"/>
              <a:gd name="connsiteY26" fmla="*/ 190443 h 210274"/>
              <a:gd name="connsiteX27" fmla="*/ 496135 w 1904596"/>
              <a:gd name="connsiteY27" fmla="*/ 187915 h 210274"/>
              <a:gd name="connsiteX28" fmla="*/ 346396 w 1904596"/>
              <a:gd name="connsiteY28" fmla="*/ 182928 h 210274"/>
              <a:gd name="connsiteX29" fmla="*/ 182013 w 1904596"/>
              <a:gd name="connsiteY29" fmla="*/ 175484 h 210274"/>
              <a:gd name="connsiteX30" fmla="*/ 2984 w 1904596"/>
              <a:gd name="connsiteY30" fmla="*/ 165581 h 210274"/>
              <a:gd name="connsiteX31" fmla="*/ 0 w 1904596"/>
              <a:gd name="connsiteY31" fmla="*/ 3925 h 210274"/>
              <a:gd name="connsiteX32" fmla="*/ 43936 w 1904596"/>
              <a:gd name="connsiteY32" fmla="*/ 11299 h 210274"/>
              <a:gd name="connsiteX33" fmla="*/ 87870 w 1904596"/>
              <a:gd name="connsiteY33" fmla="*/ 18673 h 210274"/>
              <a:gd name="connsiteX34" fmla="*/ 164383 w 1904596"/>
              <a:gd name="connsiteY34" fmla="*/ 11370 h 210274"/>
              <a:gd name="connsiteX35" fmla="*/ 222964 w 1904596"/>
              <a:gd name="connsiteY35" fmla="*/ 21202 h 210274"/>
              <a:gd name="connsiteX36" fmla="*/ 314122 w 1904596"/>
              <a:gd name="connsiteY36" fmla="*/ 16356 h 210274"/>
              <a:gd name="connsiteX37" fmla="*/ 401992 w 1904596"/>
              <a:gd name="connsiteY37" fmla="*/ 31104 h 210274"/>
              <a:gd name="connsiteX38" fmla="*/ 507796 w 1904596"/>
              <a:gd name="connsiteY38" fmla="*/ 28717 h 210274"/>
              <a:gd name="connsiteX39" fmla="*/ 613599 w 1904596"/>
              <a:gd name="connsiteY39" fmla="*/ 26329 h 210274"/>
              <a:gd name="connsiteX40" fmla="*/ 734048 w 1904596"/>
              <a:gd name="connsiteY40" fmla="*/ 26401 h 210274"/>
              <a:gd name="connsiteX41" fmla="*/ 839851 w 1904596"/>
              <a:gd name="connsiteY41" fmla="*/ 24013 h 210274"/>
              <a:gd name="connsiteX42" fmla="*/ 931010 w 1904596"/>
              <a:gd name="connsiteY42" fmla="*/ 19168 h 210274"/>
              <a:gd name="connsiteX43" fmla="*/ 1018880 w 1904596"/>
              <a:gd name="connsiteY43" fmla="*/ 33916 h 210274"/>
              <a:gd name="connsiteX44" fmla="*/ 1110038 w 1904596"/>
              <a:gd name="connsiteY44" fmla="*/ 29070 h 210274"/>
              <a:gd name="connsiteX45" fmla="*/ 1183263 w 1904596"/>
              <a:gd name="connsiteY45" fmla="*/ 41360 h 210274"/>
              <a:gd name="connsiteX46" fmla="*/ 1259776 w 1904596"/>
              <a:gd name="connsiteY46" fmla="*/ 34057 h 210274"/>
              <a:gd name="connsiteX47" fmla="*/ 1318357 w 1904596"/>
              <a:gd name="connsiteY47" fmla="*/ 43889 h 210274"/>
              <a:gd name="connsiteX48" fmla="*/ 1380225 w 1904596"/>
              <a:gd name="connsiteY48" fmla="*/ 34127 h 210274"/>
              <a:gd name="connsiteX49" fmla="*/ 1424160 w 1904596"/>
              <a:gd name="connsiteY49" fmla="*/ 41501 h 210274"/>
              <a:gd name="connsiteX50" fmla="*/ 1468095 w 1904596"/>
              <a:gd name="connsiteY50" fmla="*/ 48875 h 210274"/>
              <a:gd name="connsiteX51" fmla="*/ 1500673 w 1904596"/>
              <a:gd name="connsiteY51" fmla="*/ 34199 h 210274"/>
              <a:gd name="connsiteX52" fmla="*/ 1529964 w 1904596"/>
              <a:gd name="connsiteY52" fmla="*/ 39115 h 210274"/>
              <a:gd name="connsiteX53" fmla="*/ 1562541 w 1904596"/>
              <a:gd name="connsiteY53" fmla="*/ 24437 h 210274"/>
              <a:gd name="connsiteX54" fmla="*/ 1591832 w 1904596"/>
              <a:gd name="connsiteY54" fmla="*/ 29353 h 210274"/>
              <a:gd name="connsiteX55" fmla="*/ 1609765 w 1904596"/>
              <a:gd name="connsiteY55" fmla="*/ 12219 h 210274"/>
              <a:gd name="connsiteX56" fmla="*/ 1624410 w 1904596"/>
              <a:gd name="connsiteY56" fmla="*/ 14677 h 210274"/>
              <a:gd name="connsiteX57" fmla="*/ 1656989 w 1904596"/>
              <a:gd name="connsiteY57" fmla="*/ 0 h 210274"/>
              <a:gd name="connsiteX0-1" fmla="*/ 1656989 w 1904596"/>
              <a:gd name="connsiteY0-2" fmla="*/ 0 h 210274"/>
              <a:gd name="connsiteX1-3" fmla="*/ 1671633 w 1904596"/>
              <a:gd name="connsiteY1-4" fmla="*/ 2458 h 210274"/>
              <a:gd name="connsiteX2-5" fmla="*/ 1700923 w 1904596"/>
              <a:gd name="connsiteY2-6" fmla="*/ 7373 h 210274"/>
              <a:gd name="connsiteX3-7" fmla="*/ 1726925 w 1904596"/>
              <a:gd name="connsiteY3-8" fmla="*/ 31882 h 210274"/>
              <a:gd name="connsiteX4-9" fmla="*/ 1752926 w 1904596"/>
              <a:gd name="connsiteY4-10" fmla="*/ 56390 h 210274"/>
              <a:gd name="connsiteX5-11" fmla="*/ 1808219 w 1904596"/>
              <a:gd name="connsiteY5-12" fmla="*/ 85815 h 210274"/>
              <a:gd name="connsiteX6-13" fmla="*/ 1845577 w 1904596"/>
              <a:gd name="connsiteY6-14" fmla="*/ 132373 h 210274"/>
              <a:gd name="connsiteX7-15" fmla="*/ 1897581 w 1904596"/>
              <a:gd name="connsiteY7-16" fmla="*/ 181390 h 210274"/>
              <a:gd name="connsiteX8-17" fmla="*/ 1904596 w 1904596"/>
              <a:gd name="connsiteY8-18" fmla="*/ 188002 h 210274"/>
              <a:gd name="connsiteX9-19" fmla="*/ 1564600 w 1904596"/>
              <a:gd name="connsiteY9-20" fmla="*/ 210274 h 210274"/>
              <a:gd name="connsiteX10-21" fmla="*/ 1532947 w 1904596"/>
              <a:gd name="connsiteY10-22" fmla="*/ 200770 h 210274"/>
              <a:gd name="connsiteX11-23" fmla="*/ 1489012 w 1904596"/>
              <a:gd name="connsiteY11-24" fmla="*/ 193396 h 210274"/>
              <a:gd name="connsiteX12-25" fmla="*/ 1459722 w 1904596"/>
              <a:gd name="connsiteY12-26" fmla="*/ 188481 h 210274"/>
              <a:gd name="connsiteX13-27" fmla="*/ 1415788 w 1904596"/>
              <a:gd name="connsiteY13-28" fmla="*/ 181107 h 210274"/>
              <a:gd name="connsiteX14-29" fmla="*/ 1368564 w 1904596"/>
              <a:gd name="connsiteY14-30" fmla="*/ 193325 h 210274"/>
              <a:gd name="connsiteX15-31" fmla="*/ 1339273 w 1904596"/>
              <a:gd name="connsiteY15-32" fmla="*/ 188409 h 210274"/>
              <a:gd name="connsiteX16-33" fmla="*/ 1295339 w 1904596"/>
              <a:gd name="connsiteY16-34" fmla="*/ 181036 h 210274"/>
              <a:gd name="connsiteX17-35" fmla="*/ 1248115 w 1904596"/>
              <a:gd name="connsiteY17-36" fmla="*/ 193255 h 210274"/>
              <a:gd name="connsiteX18-37" fmla="*/ 1204181 w 1904596"/>
              <a:gd name="connsiteY18-38" fmla="*/ 185881 h 210274"/>
              <a:gd name="connsiteX19-39" fmla="*/ 1142312 w 1904596"/>
              <a:gd name="connsiteY19-40" fmla="*/ 195642 h 210274"/>
              <a:gd name="connsiteX20-41" fmla="*/ 1083732 w 1904596"/>
              <a:gd name="connsiteY20-42" fmla="*/ 185810 h 210274"/>
              <a:gd name="connsiteX21-43" fmla="*/ 1021864 w 1904596"/>
              <a:gd name="connsiteY21-44" fmla="*/ 195571 h 210274"/>
              <a:gd name="connsiteX22-45" fmla="*/ 945350 w 1904596"/>
              <a:gd name="connsiteY22-46" fmla="*/ 202874 h 210274"/>
              <a:gd name="connsiteX23-47" fmla="*/ 857480 w 1904596"/>
              <a:gd name="connsiteY23-48" fmla="*/ 188126 h 210274"/>
              <a:gd name="connsiteX24-49" fmla="*/ 751676 w 1904596"/>
              <a:gd name="connsiteY24-50" fmla="*/ 190514 h 210274"/>
              <a:gd name="connsiteX25-51" fmla="*/ 631228 w 1904596"/>
              <a:gd name="connsiteY25-52" fmla="*/ 190443 h 210274"/>
              <a:gd name="connsiteX26-53" fmla="*/ 496135 w 1904596"/>
              <a:gd name="connsiteY26-54" fmla="*/ 187915 h 210274"/>
              <a:gd name="connsiteX27-55" fmla="*/ 346396 w 1904596"/>
              <a:gd name="connsiteY27-56" fmla="*/ 182928 h 210274"/>
              <a:gd name="connsiteX28-57" fmla="*/ 182013 w 1904596"/>
              <a:gd name="connsiteY28-58" fmla="*/ 175484 h 210274"/>
              <a:gd name="connsiteX29-59" fmla="*/ 2984 w 1904596"/>
              <a:gd name="connsiteY29-60" fmla="*/ 165581 h 210274"/>
              <a:gd name="connsiteX30-61" fmla="*/ 0 w 1904596"/>
              <a:gd name="connsiteY30-62" fmla="*/ 3925 h 210274"/>
              <a:gd name="connsiteX31-63" fmla="*/ 43936 w 1904596"/>
              <a:gd name="connsiteY31-64" fmla="*/ 11299 h 210274"/>
              <a:gd name="connsiteX32-65" fmla="*/ 87870 w 1904596"/>
              <a:gd name="connsiteY32-66" fmla="*/ 18673 h 210274"/>
              <a:gd name="connsiteX33-67" fmla="*/ 164383 w 1904596"/>
              <a:gd name="connsiteY33-68" fmla="*/ 11370 h 210274"/>
              <a:gd name="connsiteX34-69" fmla="*/ 222964 w 1904596"/>
              <a:gd name="connsiteY34-70" fmla="*/ 21202 h 210274"/>
              <a:gd name="connsiteX35-71" fmla="*/ 314122 w 1904596"/>
              <a:gd name="connsiteY35-72" fmla="*/ 16356 h 210274"/>
              <a:gd name="connsiteX36-73" fmla="*/ 401992 w 1904596"/>
              <a:gd name="connsiteY36-74" fmla="*/ 31104 h 210274"/>
              <a:gd name="connsiteX37-75" fmla="*/ 507796 w 1904596"/>
              <a:gd name="connsiteY37-76" fmla="*/ 28717 h 210274"/>
              <a:gd name="connsiteX38-77" fmla="*/ 613599 w 1904596"/>
              <a:gd name="connsiteY38-78" fmla="*/ 26329 h 210274"/>
              <a:gd name="connsiteX39-79" fmla="*/ 734048 w 1904596"/>
              <a:gd name="connsiteY39-80" fmla="*/ 26401 h 210274"/>
              <a:gd name="connsiteX40-81" fmla="*/ 839851 w 1904596"/>
              <a:gd name="connsiteY40-82" fmla="*/ 24013 h 210274"/>
              <a:gd name="connsiteX41-83" fmla="*/ 931010 w 1904596"/>
              <a:gd name="connsiteY41-84" fmla="*/ 19168 h 210274"/>
              <a:gd name="connsiteX42-85" fmla="*/ 1018880 w 1904596"/>
              <a:gd name="connsiteY42-86" fmla="*/ 33916 h 210274"/>
              <a:gd name="connsiteX43-87" fmla="*/ 1110038 w 1904596"/>
              <a:gd name="connsiteY43-88" fmla="*/ 29070 h 210274"/>
              <a:gd name="connsiteX44-89" fmla="*/ 1183263 w 1904596"/>
              <a:gd name="connsiteY44-90" fmla="*/ 41360 h 210274"/>
              <a:gd name="connsiteX45-91" fmla="*/ 1259776 w 1904596"/>
              <a:gd name="connsiteY45-92" fmla="*/ 34057 h 210274"/>
              <a:gd name="connsiteX46-93" fmla="*/ 1318357 w 1904596"/>
              <a:gd name="connsiteY46-94" fmla="*/ 43889 h 210274"/>
              <a:gd name="connsiteX47-95" fmla="*/ 1380225 w 1904596"/>
              <a:gd name="connsiteY47-96" fmla="*/ 34127 h 210274"/>
              <a:gd name="connsiteX48-97" fmla="*/ 1424160 w 1904596"/>
              <a:gd name="connsiteY48-98" fmla="*/ 41501 h 210274"/>
              <a:gd name="connsiteX49-99" fmla="*/ 1468095 w 1904596"/>
              <a:gd name="connsiteY49-100" fmla="*/ 48875 h 210274"/>
              <a:gd name="connsiteX50-101" fmla="*/ 1500673 w 1904596"/>
              <a:gd name="connsiteY50-102" fmla="*/ 34199 h 210274"/>
              <a:gd name="connsiteX51-103" fmla="*/ 1529964 w 1904596"/>
              <a:gd name="connsiteY51-104" fmla="*/ 39115 h 210274"/>
              <a:gd name="connsiteX52-105" fmla="*/ 1562541 w 1904596"/>
              <a:gd name="connsiteY52-106" fmla="*/ 24437 h 210274"/>
              <a:gd name="connsiteX53-107" fmla="*/ 1591832 w 1904596"/>
              <a:gd name="connsiteY53-108" fmla="*/ 29353 h 210274"/>
              <a:gd name="connsiteX54-109" fmla="*/ 1609765 w 1904596"/>
              <a:gd name="connsiteY54-110" fmla="*/ 12219 h 210274"/>
              <a:gd name="connsiteX55-111" fmla="*/ 1624410 w 1904596"/>
              <a:gd name="connsiteY55-112" fmla="*/ 14677 h 210274"/>
              <a:gd name="connsiteX56-113" fmla="*/ 1656989 w 1904596"/>
              <a:gd name="connsiteY56-114" fmla="*/ 0 h 2102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</a:cxnLst>
            <a:rect l="l" t="t" r="r" b="b"/>
            <a:pathLst>
              <a:path w="1904596" h="210274">
                <a:moveTo>
                  <a:pt x="1656989" y="0"/>
                </a:moveTo>
                <a:lnTo>
                  <a:pt x="1671633" y="2458"/>
                </a:lnTo>
                <a:lnTo>
                  <a:pt x="1700923" y="7373"/>
                </a:lnTo>
                <a:lnTo>
                  <a:pt x="1726925" y="31882"/>
                </a:lnTo>
                <a:lnTo>
                  <a:pt x="1752926" y="56390"/>
                </a:lnTo>
                <a:lnTo>
                  <a:pt x="1808219" y="85815"/>
                </a:lnTo>
                <a:lnTo>
                  <a:pt x="1845577" y="132373"/>
                </a:lnTo>
                <a:lnTo>
                  <a:pt x="1897581" y="181390"/>
                </a:lnTo>
                <a:lnTo>
                  <a:pt x="1904596" y="188002"/>
                </a:lnTo>
                <a:lnTo>
                  <a:pt x="1564600" y="210274"/>
                </a:lnTo>
                <a:lnTo>
                  <a:pt x="1532947" y="200770"/>
                </a:lnTo>
                <a:lnTo>
                  <a:pt x="1489012" y="193396"/>
                </a:lnTo>
                <a:lnTo>
                  <a:pt x="1459722" y="188481"/>
                </a:lnTo>
                <a:lnTo>
                  <a:pt x="1415788" y="181107"/>
                </a:lnTo>
                <a:lnTo>
                  <a:pt x="1368564" y="193325"/>
                </a:lnTo>
                <a:lnTo>
                  <a:pt x="1339273" y="188409"/>
                </a:lnTo>
                <a:lnTo>
                  <a:pt x="1295339" y="181036"/>
                </a:lnTo>
                <a:lnTo>
                  <a:pt x="1248115" y="193255"/>
                </a:lnTo>
                <a:lnTo>
                  <a:pt x="1204181" y="185881"/>
                </a:lnTo>
                <a:lnTo>
                  <a:pt x="1142312" y="195642"/>
                </a:lnTo>
                <a:lnTo>
                  <a:pt x="1083732" y="185810"/>
                </a:lnTo>
                <a:lnTo>
                  <a:pt x="1021864" y="195571"/>
                </a:lnTo>
                <a:lnTo>
                  <a:pt x="945350" y="202874"/>
                </a:lnTo>
                <a:lnTo>
                  <a:pt x="857480" y="188126"/>
                </a:lnTo>
                <a:lnTo>
                  <a:pt x="751676" y="190514"/>
                </a:lnTo>
                <a:lnTo>
                  <a:pt x="631228" y="190443"/>
                </a:lnTo>
                <a:lnTo>
                  <a:pt x="496135" y="187915"/>
                </a:lnTo>
                <a:lnTo>
                  <a:pt x="346396" y="182928"/>
                </a:lnTo>
                <a:lnTo>
                  <a:pt x="182013" y="175484"/>
                </a:lnTo>
                <a:lnTo>
                  <a:pt x="2984" y="165581"/>
                </a:lnTo>
                <a:cubicBezTo>
                  <a:pt x="1989" y="111696"/>
                  <a:pt x="995" y="57810"/>
                  <a:pt x="0" y="3925"/>
                </a:cubicBezTo>
                <a:lnTo>
                  <a:pt x="43936" y="11299"/>
                </a:lnTo>
                <a:lnTo>
                  <a:pt x="87870" y="18673"/>
                </a:lnTo>
                <a:lnTo>
                  <a:pt x="164383" y="11370"/>
                </a:lnTo>
                <a:lnTo>
                  <a:pt x="222964" y="21202"/>
                </a:lnTo>
                <a:lnTo>
                  <a:pt x="314122" y="16356"/>
                </a:lnTo>
                <a:lnTo>
                  <a:pt x="401992" y="31104"/>
                </a:lnTo>
                <a:lnTo>
                  <a:pt x="507796" y="28717"/>
                </a:lnTo>
                <a:lnTo>
                  <a:pt x="613599" y="26329"/>
                </a:lnTo>
                <a:lnTo>
                  <a:pt x="734048" y="26401"/>
                </a:lnTo>
                <a:lnTo>
                  <a:pt x="839851" y="24013"/>
                </a:lnTo>
                <a:lnTo>
                  <a:pt x="931010" y="19168"/>
                </a:lnTo>
                <a:lnTo>
                  <a:pt x="1018880" y="33916"/>
                </a:lnTo>
                <a:lnTo>
                  <a:pt x="1110038" y="29070"/>
                </a:lnTo>
                <a:lnTo>
                  <a:pt x="1183263" y="41360"/>
                </a:lnTo>
                <a:lnTo>
                  <a:pt x="1259776" y="34057"/>
                </a:lnTo>
                <a:lnTo>
                  <a:pt x="1318357" y="43889"/>
                </a:lnTo>
                <a:lnTo>
                  <a:pt x="1380225" y="34127"/>
                </a:lnTo>
                <a:lnTo>
                  <a:pt x="1424160" y="41501"/>
                </a:lnTo>
                <a:lnTo>
                  <a:pt x="1468095" y="48875"/>
                </a:lnTo>
                <a:lnTo>
                  <a:pt x="1500673" y="34199"/>
                </a:lnTo>
                <a:lnTo>
                  <a:pt x="1529964" y="39115"/>
                </a:lnTo>
                <a:lnTo>
                  <a:pt x="1562541" y="24437"/>
                </a:lnTo>
                <a:lnTo>
                  <a:pt x="1591832" y="29353"/>
                </a:lnTo>
                <a:lnTo>
                  <a:pt x="1609765" y="12219"/>
                </a:lnTo>
                <a:lnTo>
                  <a:pt x="1624410" y="14677"/>
                </a:lnTo>
                <a:lnTo>
                  <a:pt x="165698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6" grpId="0" bldLvl="0" animBg="1"/>
      <p:bldP spid="31" grpId="0" bldLvl="0" animBg="1"/>
      <p:bldP spid="32" grpId="0" bldLvl="0" animBg="1"/>
      <p:bldP spid="36" grpId="0" bldLvl="0" animBg="1"/>
      <p:bldP spid="38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870768" y="1628775"/>
            <a:ext cx="2144395" cy="2145030"/>
            <a:chOff x="7023900" y="1357298"/>
            <a:chExt cx="2143140" cy="2143934"/>
          </a:xfrm>
        </p:grpSpPr>
        <p:sp>
          <p:nvSpPr>
            <p:cNvPr id="13" name="矩形 1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3" idx="1"/>
              <a:endCxn id="1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2205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characters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493963" y="1628775"/>
            <a:ext cx="2144395" cy="2145030"/>
            <a:chOff x="7023900" y="1357298"/>
            <a:chExt cx="2143140" cy="2143934"/>
          </a:xfrm>
        </p:grpSpPr>
        <p:sp>
          <p:nvSpPr>
            <p:cNvPr id="3" name="矩形 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0"/>
              <a:endCxn id="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1"/>
              <a:endCxn id="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7248208" y="1628775"/>
            <a:ext cx="2144395" cy="2145030"/>
            <a:chOff x="7023900" y="1357298"/>
            <a:chExt cx="2143140" cy="2143934"/>
          </a:xfrm>
        </p:grpSpPr>
        <p:sp>
          <p:nvSpPr>
            <p:cNvPr id="22" name="矩形 21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22" idx="1"/>
              <a:endCxn id="22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6072188" y="3933825"/>
            <a:ext cx="2144395" cy="2145030"/>
            <a:chOff x="7023900" y="1357298"/>
            <a:chExt cx="2143140" cy="2143934"/>
          </a:xfrm>
        </p:grpSpPr>
        <p:sp>
          <p:nvSpPr>
            <p:cNvPr id="10" name="矩形 9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10" idx="1"/>
              <a:endCxn id="10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3695383" y="3933825"/>
            <a:ext cx="2144395" cy="2145030"/>
            <a:chOff x="7023900" y="1357298"/>
            <a:chExt cx="2143140" cy="2143934"/>
          </a:xfrm>
        </p:grpSpPr>
        <p:sp>
          <p:nvSpPr>
            <p:cNvPr id="23" name="矩形 2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/>
            <p:cNvCxnSpPr>
              <a:stCxn id="23" idx="0"/>
              <a:endCxn id="2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23" idx="1"/>
              <a:endCxn id="2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7"/>
          <p:cNvSpPr txBox="1"/>
          <p:nvPr/>
        </p:nvSpPr>
        <p:spPr>
          <a:xfrm>
            <a:off x="2453005" y="1070610"/>
            <a:ext cx="218567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口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kǒu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EC64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2" name="文本框 7"/>
          <p:cNvSpPr txBox="1"/>
          <p:nvPr/>
        </p:nvSpPr>
        <p:spPr>
          <a:xfrm>
            <a:off x="4871720" y="105219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见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ji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à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</a:t>
            </a:r>
          </a:p>
        </p:txBody>
      </p:sp>
      <p:sp>
        <p:nvSpPr>
          <p:cNvPr id="83" name="文本框 7"/>
          <p:cNvSpPr txBox="1"/>
          <p:nvPr/>
        </p:nvSpPr>
        <p:spPr>
          <a:xfrm>
            <a:off x="7248525" y="105219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山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sh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ā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</a:t>
            </a:r>
          </a:p>
        </p:txBody>
      </p:sp>
      <p:sp>
        <p:nvSpPr>
          <p:cNvPr id="84" name="文本框 7"/>
          <p:cNvSpPr txBox="1"/>
          <p:nvPr/>
        </p:nvSpPr>
        <p:spPr>
          <a:xfrm>
            <a:off x="3695065" y="6078855"/>
            <a:ext cx="21450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小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xi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ǎ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</a:t>
            </a:r>
          </a:p>
        </p:txBody>
      </p:sp>
      <p:sp>
        <p:nvSpPr>
          <p:cNvPr id="85" name="文本框 7"/>
          <p:cNvSpPr txBox="1"/>
          <p:nvPr/>
        </p:nvSpPr>
        <p:spPr>
          <a:xfrm>
            <a:off x="6073140" y="6078855"/>
            <a:ext cx="21443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不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bù</a:t>
            </a:r>
          </a:p>
        </p:txBody>
      </p:sp>
      <p:pic>
        <p:nvPicPr>
          <p:cNvPr id="18" name="图片 1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18" name="组合 117"/>
          <p:cNvGrpSpPr/>
          <p:nvPr/>
        </p:nvGrpSpPr>
        <p:grpSpPr>
          <a:xfrm>
            <a:off x="6412865" y="4319270"/>
            <a:ext cx="1425575" cy="1423670"/>
            <a:chOff x="10099" y="6802"/>
            <a:chExt cx="2245" cy="2242"/>
          </a:xfrm>
          <a:solidFill>
            <a:schemeClr val="bg1">
              <a:lumMod val="50000"/>
            </a:schemeClr>
          </a:solidFill>
        </p:grpSpPr>
        <p:sp>
          <p:nvSpPr>
            <p:cNvPr id="9" name="Freeform 41"/>
            <p:cNvSpPr/>
            <p:nvPr/>
          </p:nvSpPr>
          <p:spPr bwMode="auto">
            <a:xfrm>
              <a:off x="11484" y="7715"/>
              <a:ext cx="861" cy="789"/>
            </a:xfrm>
            <a:custGeom>
              <a:avLst/>
              <a:gdLst>
                <a:gd name="T0" fmla="*/ 0 w 236"/>
                <a:gd name="T1" fmla="*/ 16 h 152"/>
                <a:gd name="T2" fmla="*/ 0 w 236"/>
                <a:gd name="T3" fmla="*/ 12 h 152"/>
                <a:gd name="T4" fmla="*/ 0 w 236"/>
                <a:gd name="T5" fmla="*/ 8 h 152"/>
                <a:gd name="T6" fmla="*/ 4 w 236"/>
                <a:gd name="T7" fmla="*/ 4 h 152"/>
                <a:gd name="T8" fmla="*/ 12 w 236"/>
                <a:gd name="T9" fmla="*/ 0 h 152"/>
                <a:gd name="T10" fmla="*/ 16 w 236"/>
                <a:gd name="T11" fmla="*/ 0 h 152"/>
                <a:gd name="T12" fmla="*/ 20 w 236"/>
                <a:gd name="T13" fmla="*/ 0 h 152"/>
                <a:gd name="T14" fmla="*/ 28 w 236"/>
                <a:gd name="T15" fmla="*/ 4 h 152"/>
                <a:gd name="T16" fmla="*/ 40 w 236"/>
                <a:gd name="T17" fmla="*/ 8 h 152"/>
                <a:gd name="T18" fmla="*/ 52 w 236"/>
                <a:gd name="T19" fmla="*/ 12 h 152"/>
                <a:gd name="T20" fmla="*/ 68 w 236"/>
                <a:gd name="T21" fmla="*/ 16 h 152"/>
                <a:gd name="T22" fmla="*/ 84 w 236"/>
                <a:gd name="T23" fmla="*/ 24 h 152"/>
                <a:gd name="T24" fmla="*/ 104 w 236"/>
                <a:gd name="T25" fmla="*/ 32 h 152"/>
                <a:gd name="T26" fmla="*/ 124 w 236"/>
                <a:gd name="T27" fmla="*/ 36 h 152"/>
                <a:gd name="T28" fmla="*/ 140 w 236"/>
                <a:gd name="T29" fmla="*/ 44 h 152"/>
                <a:gd name="T30" fmla="*/ 156 w 236"/>
                <a:gd name="T31" fmla="*/ 52 h 152"/>
                <a:gd name="T32" fmla="*/ 168 w 236"/>
                <a:gd name="T33" fmla="*/ 56 h 152"/>
                <a:gd name="T34" fmla="*/ 180 w 236"/>
                <a:gd name="T35" fmla="*/ 60 h 152"/>
                <a:gd name="T36" fmla="*/ 188 w 236"/>
                <a:gd name="T37" fmla="*/ 64 h 152"/>
                <a:gd name="T38" fmla="*/ 196 w 236"/>
                <a:gd name="T39" fmla="*/ 68 h 152"/>
                <a:gd name="T40" fmla="*/ 204 w 236"/>
                <a:gd name="T41" fmla="*/ 72 h 152"/>
                <a:gd name="T42" fmla="*/ 212 w 236"/>
                <a:gd name="T43" fmla="*/ 80 h 152"/>
                <a:gd name="T44" fmla="*/ 220 w 236"/>
                <a:gd name="T45" fmla="*/ 84 h 152"/>
                <a:gd name="T46" fmla="*/ 224 w 236"/>
                <a:gd name="T47" fmla="*/ 96 h 152"/>
                <a:gd name="T48" fmla="*/ 232 w 236"/>
                <a:gd name="T49" fmla="*/ 104 h 152"/>
                <a:gd name="T50" fmla="*/ 232 w 236"/>
                <a:gd name="T51" fmla="*/ 112 h 152"/>
                <a:gd name="T52" fmla="*/ 236 w 236"/>
                <a:gd name="T53" fmla="*/ 124 h 152"/>
                <a:gd name="T54" fmla="*/ 236 w 236"/>
                <a:gd name="T55" fmla="*/ 132 h 152"/>
                <a:gd name="T56" fmla="*/ 236 w 236"/>
                <a:gd name="T57" fmla="*/ 136 h 152"/>
                <a:gd name="T58" fmla="*/ 232 w 236"/>
                <a:gd name="T59" fmla="*/ 144 h 152"/>
                <a:gd name="T60" fmla="*/ 228 w 236"/>
                <a:gd name="T61" fmla="*/ 148 h 152"/>
                <a:gd name="T62" fmla="*/ 224 w 236"/>
                <a:gd name="T63" fmla="*/ 152 h 152"/>
                <a:gd name="T64" fmla="*/ 220 w 236"/>
                <a:gd name="T65" fmla="*/ 152 h 152"/>
                <a:gd name="T66" fmla="*/ 212 w 236"/>
                <a:gd name="T67" fmla="*/ 152 h 152"/>
                <a:gd name="T68" fmla="*/ 200 w 236"/>
                <a:gd name="T69" fmla="*/ 148 h 152"/>
                <a:gd name="T70" fmla="*/ 188 w 236"/>
                <a:gd name="T71" fmla="*/ 144 h 152"/>
                <a:gd name="T72" fmla="*/ 176 w 236"/>
                <a:gd name="T73" fmla="*/ 136 h 152"/>
                <a:gd name="T74" fmla="*/ 168 w 236"/>
                <a:gd name="T75" fmla="*/ 132 h 152"/>
                <a:gd name="T76" fmla="*/ 160 w 236"/>
                <a:gd name="T77" fmla="*/ 128 h 152"/>
                <a:gd name="T78" fmla="*/ 148 w 236"/>
                <a:gd name="T79" fmla="*/ 124 h 152"/>
                <a:gd name="T80" fmla="*/ 136 w 236"/>
                <a:gd name="T81" fmla="*/ 116 h 152"/>
                <a:gd name="T82" fmla="*/ 124 w 236"/>
                <a:gd name="T83" fmla="*/ 108 h 152"/>
                <a:gd name="T84" fmla="*/ 112 w 236"/>
                <a:gd name="T85" fmla="*/ 100 h 152"/>
                <a:gd name="T86" fmla="*/ 96 w 236"/>
                <a:gd name="T87" fmla="*/ 88 h 152"/>
                <a:gd name="T88" fmla="*/ 76 w 236"/>
                <a:gd name="T89" fmla="*/ 76 h 152"/>
                <a:gd name="T90" fmla="*/ 60 w 236"/>
                <a:gd name="T91" fmla="*/ 64 h 152"/>
                <a:gd name="T92" fmla="*/ 44 w 236"/>
                <a:gd name="T93" fmla="*/ 56 h 152"/>
                <a:gd name="T94" fmla="*/ 32 w 236"/>
                <a:gd name="T95" fmla="*/ 48 h 152"/>
                <a:gd name="T96" fmla="*/ 24 w 236"/>
                <a:gd name="T97" fmla="*/ 40 h 152"/>
                <a:gd name="T98" fmla="*/ 12 w 236"/>
                <a:gd name="T99" fmla="*/ 32 h 152"/>
                <a:gd name="T100" fmla="*/ 8 w 236"/>
                <a:gd name="T101" fmla="*/ 24 h 152"/>
                <a:gd name="T102" fmla="*/ 4 w 236"/>
                <a:gd name="T103" fmla="*/ 20 h 152"/>
                <a:gd name="T104" fmla="*/ 0 w 236"/>
                <a:gd name="T105" fmla="*/ 16 h 152"/>
                <a:gd name="T106" fmla="*/ 0 w 236"/>
                <a:gd name="T107" fmla="*/ 1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6" h="152">
                  <a:moveTo>
                    <a:pt x="0" y="16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8" y="4"/>
                  </a:lnTo>
                  <a:lnTo>
                    <a:pt x="40" y="8"/>
                  </a:lnTo>
                  <a:lnTo>
                    <a:pt x="52" y="12"/>
                  </a:lnTo>
                  <a:lnTo>
                    <a:pt x="68" y="16"/>
                  </a:lnTo>
                  <a:lnTo>
                    <a:pt x="84" y="24"/>
                  </a:lnTo>
                  <a:lnTo>
                    <a:pt x="104" y="32"/>
                  </a:lnTo>
                  <a:lnTo>
                    <a:pt x="124" y="36"/>
                  </a:lnTo>
                  <a:lnTo>
                    <a:pt x="140" y="44"/>
                  </a:lnTo>
                  <a:lnTo>
                    <a:pt x="156" y="52"/>
                  </a:lnTo>
                  <a:lnTo>
                    <a:pt x="168" y="56"/>
                  </a:lnTo>
                  <a:lnTo>
                    <a:pt x="180" y="60"/>
                  </a:lnTo>
                  <a:lnTo>
                    <a:pt x="188" y="64"/>
                  </a:lnTo>
                  <a:lnTo>
                    <a:pt x="196" y="68"/>
                  </a:lnTo>
                  <a:lnTo>
                    <a:pt x="204" y="72"/>
                  </a:lnTo>
                  <a:lnTo>
                    <a:pt x="212" y="80"/>
                  </a:lnTo>
                  <a:lnTo>
                    <a:pt x="220" y="84"/>
                  </a:lnTo>
                  <a:lnTo>
                    <a:pt x="224" y="96"/>
                  </a:lnTo>
                  <a:lnTo>
                    <a:pt x="232" y="104"/>
                  </a:lnTo>
                  <a:lnTo>
                    <a:pt x="232" y="112"/>
                  </a:lnTo>
                  <a:lnTo>
                    <a:pt x="236" y="124"/>
                  </a:lnTo>
                  <a:lnTo>
                    <a:pt x="236" y="132"/>
                  </a:lnTo>
                  <a:lnTo>
                    <a:pt x="236" y="136"/>
                  </a:lnTo>
                  <a:lnTo>
                    <a:pt x="232" y="144"/>
                  </a:lnTo>
                  <a:lnTo>
                    <a:pt x="228" y="148"/>
                  </a:lnTo>
                  <a:lnTo>
                    <a:pt x="224" y="152"/>
                  </a:lnTo>
                  <a:lnTo>
                    <a:pt x="220" y="152"/>
                  </a:lnTo>
                  <a:lnTo>
                    <a:pt x="212" y="152"/>
                  </a:lnTo>
                  <a:lnTo>
                    <a:pt x="200" y="148"/>
                  </a:lnTo>
                  <a:lnTo>
                    <a:pt x="188" y="144"/>
                  </a:lnTo>
                  <a:lnTo>
                    <a:pt x="176" y="136"/>
                  </a:lnTo>
                  <a:lnTo>
                    <a:pt x="168" y="132"/>
                  </a:lnTo>
                  <a:lnTo>
                    <a:pt x="160" y="128"/>
                  </a:lnTo>
                  <a:lnTo>
                    <a:pt x="148" y="124"/>
                  </a:lnTo>
                  <a:lnTo>
                    <a:pt x="136" y="116"/>
                  </a:lnTo>
                  <a:lnTo>
                    <a:pt x="124" y="108"/>
                  </a:lnTo>
                  <a:lnTo>
                    <a:pt x="112" y="100"/>
                  </a:lnTo>
                  <a:lnTo>
                    <a:pt x="96" y="88"/>
                  </a:lnTo>
                  <a:lnTo>
                    <a:pt x="76" y="76"/>
                  </a:lnTo>
                  <a:lnTo>
                    <a:pt x="60" y="64"/>
                  </a:lnTo>
                  <a:lnTo>
                    <a:pt x="44" y="56"/>
                  </a:lnTo>
                  <a:lnTo>
                    <a:pt x="32" y="48"/>
                  </a:lnTo>
                  <a:lnTo>
                    <a:pt x="24" y="40"/>
                  </a:lnTo>
                  <a:lnTo>
                    <a:pt x="12" y="32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Freeform 42"/>
            <p:cNvSpPr/>
            <p:nvPr/>
          </p:nvSpPr>
          <p:spPr bwMode="auto">
            <a:xfrm>
              <a:off x="10288" y="6802"/>
              <a:ext cx="1984" cy="457"/>
            </a:xfrm>
            <a:custGeom>
              <a:avLst/>
              <a:gdLst>
                <a:gd name="T0" fmla="*/ 272 w 544"/>
                <a:gd name="T1" fmla="*/ 64 h 88"/>
                <a:gd name="T2" fmla="*/ 232 w 544"/>
                <a:gd name="T3" fmla="*/ 68 h 88"/>
                <a:gd name="T4" fmla="*/ 200 w 544"/>
                <a:gd name="T5" fmla="*/ 72 h 88"/>
                <a:gd name="T6" fmla="*/ 176 w 544"/>
                <a:gd name="T7" fmla="*/ 76 h 88"/>
                <a:gd name="T8" fmla="*/ 156 w 544"/>
                <a:gd name="T9" fmla="*/ 76 h 88"/>
                <a:gd name="T10" fmla="*/ 140 w 544"/>
                <a:gd name="T11" fmla="*/ 80 h 88"/>
                <a:gd name="T12" fmla="*/ 124 w 544"/>
                <a:gd name="T13" fmla="*/ 84 h 88"/>
                <a:gd name="T14" fmla="*/ 112 w 544"/>
                <a:gd name="T15" fmla="*/ 88 h 88"/>
                <a:gd name="T16" fmla="*/ 92 w 544"/>
                <a:gd name="T17" fmla="*/ 88 h 88"/>
                <a:gd name="T18" fmla="*/ 64 w 544"/>
                <a:gd name="T19" fmla="*/ 84 h 88"/>
                <a:gd name="T20" fmla="*/ 40 w 544"/>
                <a:gd name="T21" fmla="*/ 80 h 88"/>
                <a:gd name="T22" fmla="*/ 12 w 544"/>
                <a:gd name="T23" fmla="*/ 68 h 88"/>
                <a:gd name="T24" fmla="*/ 0 w 544"/>
                <a:gd name="T25" fmla="*/ 60 h 88"/>
                <a:gd name="T26" fmla="*/ 0 w 544"/>
                <a:gd name="T27" fmla="*/ 56 h 88"/>
                <a:gd name="T28" fmla="*/ 8 w 544"/>
                <a:gd name="T29" fmla="*/ 52 h 88"/>
                <a:gd name="T30" fmla="*/ 16 w 544"/>
                <a:gd name="T31" fmla="*/ 52 h 88"/>
                <a:gd name="T32" fmla="*/ 32 w 544"/>
                <a:gd name="T33" fmla="*/ 52 h 88"/>
                <a:gd name="T34" fmla="*/ 48 w 544"/>
                <a:gd name="T35" fmla="*/ 48 h 88"/>
                <a:gd name="T36" fmla="*/ 76 w 544"/>
                <a:gd name="T37" fmla="*/ 48 h 88"/>
                <a:gd name="T38" fmla="*/ 104 w 544"/>
                <a:gd name="T39" fmla="*/ 44 h 88"/>
                <a:gd name="T40" fmla="*/ 144 w 544"/>
                <a:gd name="T41" fmla="*/ 40 h 88"/>
                <a:gd name="T42" fmla="*/ 188 w 544"/>
                <a:gd name="T43" fmla="*/ 36 h 88"/>
                <a:gd name="T44" fmla="*/ 244 w 544"/>
                <a:gd name="T45" fmla="*/ 28 h 88"/>
                <a:gd name="T46" fmla="*/ 300 w 544"/>
                <a:gd name="T47" fmla="*/ 20 h 88"/>
                <a:gd name="T48" fmla="*/ 348 w 544"/>
                <a:gd name="T49" fmla="*/ 16 h 88"/>
                <a:gd name="T50" fmla="*/ 384 w 544"/>
                <a:gd name="T51" fmla="*/ 8 h 88"/>
                <a:gd name="T52" fmla="*/ 408 w 544"/>
                <a:gd name="T53" fmla="*/ 4 h 88"/>
                <a:gd name="T54" fmla="*/ 428 w 544"/>
                <a:gd name="T55" fmla="*/ 0 h 88"/>
                <a:gd name="T56" fmla="*/ 448 w 544"/>
                <a:gd name="T57" fmla="*/ 0 h 88"/>
                <a:gd name="T58" fmla="*/ 468 w 544"/>
                <a:gd name="T59" fmla="*/ 0 h 88"/>
                <a:gd name="T60" fmla="*/ 496 w 544"/>
                <a:gd name="T61" fmla="*/ 4 h 88"/>
                <a:gd name="T62" fmla="*/ 524 w 544"/>
                <a:gd name="T63" fmla="*/ 12 h 88"/>
                <a:gd name="T64" fmla="*/ 540 w 544"/>
                <a:gd name="T65" fmla="*/ 20 h 88"/>
                <a:gd name="T66" fmla="*/ 544 w 544"/>
                <a:gd name="T67" fmla="*/ 28 h 88"/>
                <a:gd name="T68" fmla="*/ 544 w 544"/>
                <a:gd name="T69" fmla="*/ 36 h 88"/>
                <a:gd name="T70" fmla="*/ 532 w 544"/>
                <a:gd name="T71" fmla="*/ 44 h 88"/>
                <a:gd name="T72" fmla="*/ 520 w 544"/>
                <a:gd name="T73" fmla="*/ 44 h 88"/>
                <a:gd name="T74" fmla="*/ 504 w 544"/>
                <a:gd name="T75" fmla="*/ 48 h 88"/>
                <a:gd name="T76" fmla="*/ 484 w 544"/>
                <a:gd name="T77" fmla="*/ 48 h 88"/>
                <a:gd name="T78" fmla="*/ 460 w 544"/>
                <a:gd name="T79" fmla="*/ 48 h 88"/>
                <a:gd name="T80" fmla="*/ 416 w 544"/>
                <a:gd name="T81" fmla="*/ 48 h 88"/>
                <a:gd name="T82" fmla="*/ 360 w 544"/>
                <a:gd name="T83" fmla="*/ 56 h 88"/>
                <a:gd name="T84" fmla="*/ 316 w 544"/>
                <a:gd name="T85" fmla="*/ 60 h 88"/>
                <a:gd name="T86" fmla="*/ 296 w 544"/>
                <a:gd name="T87" fmla="*/ 6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4" h="88">
                  <a:moveTo>
                    <a:pt x="296" y="60"/>
                  </a:moveTo>
                  <a:lnTo>
                    <a:pt x="272" y="64"/>
                  </a:lnTo>
                  <a:lnTo>
                    <a:pt x="252" y="64"/>
                  </a:lnTo>
                  <a:lnTo>
                    <a:pt x="232" y="68"/>
                  </a:lnTo>
                  <a:lnTo>
                    <a:pt x="216" y="72"/>
                  </a:lnTo>
                  <a:lnTo>
                    <a:pt x="200" y="72"/>
                  </a:lnTo>
                  <a:lnTo>
                    <a:pt x="188" y="72"/>
                  </a:lnTo>
                  <a:lnTo>
                    <a:pt x="176" y="76"/>
                  </a:lnTo>
                  <a:lnTo>
                    <a:pt x="164" y="76"/>
                  </a:lnTo>
                  <a:lnTo>
                    <a:pt x="156" y="76"/>
                  </a:lnTo>
                  <a:lnTo>
                    <a:pt x="148" y="80"/>
                  </a:lnTo>
                  <a:lnTo>
                    <a:pt x="140" y="80"/>
                  </a:lnTo>
                  <a:lnTo>
                    <a:pt x="136" y="80"/>
                  </a:lnTo>
                  <a:lnTo>
                    <a:pt x="124" y="84"/>
                  </a:lnTo>
                  <a:lnTo>
                    <a:pt x="120" y="84"/>
                  </a:lnTo>
                  <a:lnTo>
                    <a:pt x="112" y="88"/>
                  </a:lnTo>
                  <a:lnTo>
                    <a:pt x="104" y="88"/>
                  </a:lnTo>
                  <a:lnTo>
                    <a:pt x="92" y="88"/>
                  </a:lnTo>
                  <a:lnTo>
                    <a:pt x="80" y="84"/>
                  </a:lnTo>
                  <a:lnTo>
                    <a:pt x="64" y="84"/>
                  </a:lnTo>
                  <a:lnTo>
                    <a:pt x="52" y="84"/>
                  </a:lnTo>
                  <a:lnTo>
                    <a:pt x="40" y="80"/>
                  </a:lnTo>
                  <a:lnTo>
                    <a:pt x="24" y="76"/>
                  </a:lnTo>
                  <a:lnTo>
                    <a:pt x="12" y="68"/>
                  </a:lnTo>
                  <a:lnTo>
                    <a:pt x="4" y="6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56"/>
                  </a:lnTo>
                  <a:lnTo>
                    <a:pt x="4" y="52"/>
                  </a:lnTo>
                  <a:lnTo>
                    <a:pt x="8" y="52"/>
                  </a:lnTo>
                  <a:lnTo>
                    <a:pt x="12" y="52"/>
                  </a:lnTo>
                  <a:lnTo>
                    <a:pt x="16" y="52"/>
                  </a:lnTo>
                  <a:lnTo>
                    <a:pt x="24" y="52"/>
                  </a:lnTo>
                  <a:lnTo>
                    <a:pt x="32" y="52"/>
                  </a:lnTo>
                  <a:lnTo>
                    <a:pt x="40" y="52"/>
                  </a:lnTo>
                  <a:lnTo>
                    <a:pt x="48" y="48"/>
                  </a:lnTo>
                  <a:lnTo>
                    <a:pt x="60" y="48"/>
                  </a:lnTo>
                  <a:lnTo>
                    <a:pt x="76" y="48"/>
                  </a:lnTo>
                  <a:lnTo>
                    <a:pt x="88" y="44"/>
                  </a:lnTo>
                  <a:lnTo>
                    <a:pt x="104" y="44"/>
                  </a:lnTo>
                  <a:lnTo>
                    <a:pt x="124" y="44"/>
                  </a:lnTo>
                  <a:lnTo>
                    <a:pt x="144" y="40"/>
                  </a:lnTo>
                  <a:lnTo>
                    <a:pt x="164" y="40"/>
                  </a:lnTo>
                  <a:lnTo>
                    <a:pt x="188" y="36"/>
                  </a:lnTo>
                  <a:lnTo>
                    <a:pt x="216" y="32"/>
                  </a:lnTo>
                  <a:lnTo>
                    <a:pt x="244" y="28"/>
                  </a:lnTo>
                  <a:lnTo>
                    <a:pt x="272" y="24"/>
                  </a:lnTo>
                  <a:lnTo>
                    <a:pt x="300" y="20"/>
                  </a:lnTo>
                  <a:lnTo>
                    <a:pt x="324" y="16"/>
                  </a:lnTo>
                  <a:lnTo>
                    <a:pt x="348" y="16"/>
                  </a:lnTo>
                  <a:lnTo>
                    <a:pt x="364" y="12"/>
                  </a:lnTo>
                  <a:lnTo>
                    <a:pt x="384" y="8"/>
                  </a:lnTo>
                  <a:lnTo>
                    <a:pt x="396" y="8"/>
                  </a:lnTo>
                  <a:lnTo>
                    <a:pt x="408" y="4"/>
                  </a:lnTo>
                  <a:lnTo>
                    <a:pt x="416" y="4"/>
                  </a:lnTo>
                  <a:lnTo>
                    <a:pt x="428" y="0"/>
                  </a:lnTo>
                  <a:lnTo>
                    <a:pt x="440" y="0"/>
                  </a:lnTo>
                  <a:lnTo>
                    <a:pt x="448" y="0"/>
                  </a:lnTo>
                  <a:lnTo>
                    <a:pt x="460" y="0"/>
                  </a:lnTo>
                  <a:lnTo>
                    <a:pt x="468" y="0"/>
                  </a:lnTo>
                  <a:lnTo>
                    <a:pt x="480" y="0"/>
                  </a:lnTo>
                  <a:lnTo>
                    <a:pt x="496" y="4"/>
                  </a:lnTo>
                  <a:lnTo>
                    <a:pt x="512" y="8"/>
                  </a:lnTo>
                  <a:lnTo>
                    <a:pt x="524" y="12"/>
                  </a:lnTo>
                  <a:lnTo>
                    <a:pt x="536" y="20"/>
                  </a:lnTo>
                  <a:lnTo>
                    <a:pt x="540" y="20"/>
                  </a:lnTo>
                  <a:lnTo>
                    <a:pt x="540" y="24"/>
                  </a:lnTo>
                  <a:lnTo>
                    <a:pt x="544" y="28"/>
                  </a:lnTo>
                  <a:lnTo>
                    <a:pt x="544" y="32"/>
                  </a:lnTo>
                  <a:lnTo>
                    <a:pt x="544" y="36"/>
                  </a:lnTo>
                  <a:lnTo>
                    <a:pt x="540" y="40"/>
                  </a:lnTo>
                  <a:lnTo>
                    <a:pt x="532" y="44"/>
                  </a:lnTo>
                  <a:lnTo>
                    <a:pt x="524" y="44"/>
                  </a:lnTo>
                  <a:lnTo>
                    <a:pt x="520" y="44"/>
                  </a:lnTo>
                  <a:lnTo>
                    <a:pt x="512" y="48"/>
                  </a:lnTo>
                  <a:lnTo>
                    <a:pt x="504" y="48"/>
                  </a:lnTo>
                  <a:lnTo>
                    <a:pt x="496" y="48"/>
                  </a:lnTo>
                  <a:lnTo>
                    <a:pt x="484" y="48"/>
                  </a:lnTo>
                  <a:lnTo>
                    <a:pt x="472" y="48"/>
                  </a:lnTo>
                  <a:lnTo>
                    <a:pt x="460" y="48"/>
                  </a:lnTo>
                  <a:lnTo>
                    <a:pt x="448" y="48"/>
                  </a:lnTo>
                  <a:lnTo>
                    <a:pt x="416" y="48"/>
                  </a:lnTo>
                  <a:lnTo>
                    <a:pt x="380" y="52"/>
                  </a:lnTo>
                  <a:lnTo>
                    <a:pt x="360" y="56"/>
                  </a:lnTo>
                  <a:lnTo>
                    <a:pt x="340" y="56"/>
                  </a:lnTo>
                  <a:lnTo>
                    <a:pt x="316" y="60"/>
                  </a:lnTo>
                  <a:lnTo>
                    <a:pt x="296" y="60"/>
                  </a:lnTo>
                  <a:lnTo>
                    <a:pt x="296" y="60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Freeform 43"/>
            <p:cNvSpPr/>
            <p:nvPr/>
          </p:nvSpPr>
          <p:spPr bwMode="auto">
            <a:xfrm>
              <a:off x="10099" y="6989"/>
              <a:ext cx="1531" cy="1619"/>
            </a:xfrm>
            <a:custGeom>
              <a:avLst/>
              <a:gdLst>
                <a:gd name="T0" fmla="*/ 404 w 420"/>
                <a:gd name="T1" fmla="*/ 28 h 312"/>
                <a:gd name="T2" fmla="*/ 416 w 420"/>
                <a:gd name="T3" fmla="*/ 40 h 312"/>
                <a:gd name="T4" fmla="*/ 420 w 420"/>
                <a:gd name="T5" fmla="*/ 48 h 312"/>
                <a:gd name="T6" fmla="*/ 412 w 420"/>
                <a:gd name="T7" fmla="*/ 60 h 312"/>
                <a:gd name="T8" fmla="*/ 400 w 420"/>
                <a:gd name="T9" fmla="*/ 68 h 312"/>
                <a:gd name="T10" fmla="*/ 388 w 420"/>
                <a:gd name="T11" fmla="*/ 76 h 312"/>
                <a:gd name="T12" fmla="*/ 368 w 420"/>
                <a:gd name="T13" fmla="*/ 96 h 312"/>
                <a:gd name="T14" fmla="*/ 344 w 420"/>
                <a:gd name="T15" fmla="*/ 120 h 312"/>
                <a:gd name="T16" fmla="*/ 296 w 420"/>
                <a:gd name="T17" fmla="*/ 164 h 312"/>
                <a:gd name="T18" fmla="*/ 232 w 420"/>
                <a:gd name="T19" fmla="*/ 216 h 312"/>
                <a:gd name="T20" fmla="*/ 168 w 420"/>
                <a:gd name="T21" fmla="*/ 252 h 312"/>
                <a:gd name="T22" fmla="*/ 100 w 420"/>
                <a:gd name="T23" fmla="*/ 284 h 312"/>
                <a:gd name="T24" fmla="*/ 52 w 420"/>
                <a:gd name="T25" fmla="*/ 300 h 312"/>
                <a:gd name="T26" fmla="*/ 28 w 420"/>
                <a:gd name="T27" fmla="*/ 308 h 312"/>
                <a:gd name="T28" fmla="*/ 12 w 420"/>
                <a:gd name="T29" fmla="*/ 312 h 312"/>
                <a:gd name="T30" fmla="*/ 4 w 420"/>
                <a:gd name="T31" fmla="*/ 312 h 312"/>
                <a:gd name="T32" fmla="*/ 0 w 420"/>
                <a:gd name="T33" fmla="*/ 304 h 312"/>
                <a:gd name="T34" fmla="*/ 4 w 420"/>
                <a:gd name="T35" fmla="*/ 300 h 312"/>
                <a:gd name="T36" fmla="*/ 20 w 420"/>
                <a:gd name="T37" fmla="*/ 288 h 312"/>
                <a:gd name="T38" fmla="*/ 40 w 420"/>
                <a:gd name="T39" fmla="*/ 276 h 312"/>
                <a:gd name="T40" fmla="*/ 80 w 420"/>
                <a:gd name="T41" fmla="*/ 256 h 312"/>
                <a:gd name="T42" fmla="*/ 136 w 420"/>
                <a:gd name="T43" fmla="*/ 224 h 312"/>
                <a:gd name="T44" fmla="*/ 188 w 420"/>
                <a:gd name="T45" fmla="*/ 188 h 312"/>
                <a:gd name="T46" fmla="*/ 236 w 420"/>
                <a:gd name="T47" fmla="*/ 152 h 312"/>
                <a:gd name="T48" fmla="*/ 272 w 420"/>
                <a:gd name="T49" fmla="*/ 116 h 312"/>
                <a:gd name="T50" fmla="*/ 304 w 420"/>
                <a:gd name="T51" fmla="*/ 84 h 312"/>
                <a:gd name="T52" fmla="*/ 328 w 420"/>
                <a:gd name="T53" fmla="*/ 56 h 312"/>
                <a:gd name="T54" fmla="*/ 336 w 420"/>
                <a:gd name="T55" fmla="*/ 32 h 312"/>
                <a:gd name="T56" fmla="*/ 332 w 420"/>
                <a:gd name="T57" fmla="*/ 20 h 312"/>
                <a:gd name="T58" fmla="*/ 336 w 420"/>
                <a:gd name="T59" fmla="*/ 8 h 312"/>
                <a:gd name="T60" fmla="*/ 344 w 420"/>
                <a:gd name="T61" fmla="*/ 0 h 312"/>
                <a:gd name="T62" fmla="*/ 356 w 420"/>
                <a:gd name="T63" fmla="*/ 0 h 312"/>
                <a:gd name="T64" fmla="*/ 372 w 420"/>
                <a:gd name="T65" fmla="*/ 4 h 312"/>
                <a:gd name="T66" fmla="*/ 388 w 420"/>
                <a:gd name="T67" fmla="*/ 16 h 312"/>
                <a:gd name="T68" fmla="*/ 396 w 420"/>
                <a:gd name="T69" fmla="*/ 2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0" h="312">
                  <a:moveTo>
                    <a:pt x="396" y="24"/>
                  </a:moveTo>
                  <a:lnTo>
                    <a:pt x="404" y="28"/>
                  </a:lnTo>
                  <a:lnTo>
                    <a:pt x="412" y="36"/>
                  </a:lnTo>
                  <a:lnTo>
                    <a:pt x="416" y="40"/>
                  </a:lnTo>
                  <a:lnTo>
                    <a:pt x="420" y="44"/>
                  </a:lnTo>
                  <a:lnTo>
                    <a:pt x="420" y="48"/>
                  </a:lnTo>
                  <a:lnTo>
                    <a:pt x="416" y="52"/>
                  </a:lnTo>
                  <a:lnTo>
                    <a:pt x="412" y="60"/>
                  </a:lnTo>
                  <a:lnTo>
                    <a:pt x="404" y="64"/>
                  </a:lnTo>
                  <a:lnTo>
                    <a:pt x="400" y="68"/>
                  </a:lnTo>
                  <a:lnTo>
                    <a:pt x="396" y="72"/>
                  </a:lnTo>
                  <a:lnTo>
                    <a:pt x="388" y="76"/>
                  </a:lnTo>
                  <a:lnTo>
                    <a:pt x="380" y="84"/>
                  </a:lnTo>
                  <a:lnTo>
                    <a:pt x="368" y="96"/>
                  </a:lnTo>
                  <a:lnTo>
                    <a:pt x="356" y="104"/>
                  </a:lnTo>
                  <a:lnTo>
                    <a:pt x="344" y="120"/>
                  </a:lnTo>
                  <a:lnTo>
                    <a:pt x="328" y="136"/>
                  </a:lnTo>
                  <a:lnTo>
                    <a:pt x="296" y="164"/>
                  </a:lnTo>
                  <a:lnTo>
                    <a:pt x="264" y="192"/>
                  </a:lnTo>
                  <a:lnTo>
                    <a:pt x="232" y="216"/>
                  </a:lnTo>
                  <a:lnTo>
                    <a:pt x="200" y="236"/>
                  </a:lnTo>
                  <a:lnTo>
                    <a:pt x="168" y="252"/>
                  </a:lnTo>
                  <a:lnTo>
                    <a:pt x="136" y="272"/>
                  </a:lnTo>
                  <a:lnTo>
                    <a:pt x="100" y="284"/>
                  </a:lnTo>
                  <a:lnTo>
                    <a:pt x="68" y="296"/>
                  </a:lnTo>
                  <a:lnTo>
                    <a:pt x="52" y="300"/>
                  </a:lnTo>
                  <a:lnTo>
                    <a:pt x="40" y="304"/>
                  </a:lnTo>
                  <a:lnTo>
                    <a:pt x="28" y="308"/>
                  </a:lnTo>
                  <a:lnTo>
                    <a:pt x="20" y="312"/>
                  </a:lnTo>
                  <a:lnTo>
                    <a:pt x="12" y="312"/>
                  </a:lnTo>
                  <a:lnTo>
                    <a:pt x="8" y="312"/>
                  </a:lnTo>
                  <a:lnTo>
                    <a:pt x="4" y="312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4" y="304"/>
                  </a:lnTo>
                  <a:lnTo>
                    <a:pt x="4" y="300"/>
                  </a:lnTo>
                  <a:lnTo>
                    <a:pt x="12" y="296"/>
                  </a:lnTo>
                  <a:lnTo>
                    <a:pt x="20" y="288"/>
                  </a:lnTo>
                  <a:lnTo>
                    <a:pt x="28" y="284"/>
                  </a:lnTo>
                  <a:lnTo>
                    <a:pt x="40" y="276"/>
                  </a:lnTo>
                  <a:lnTo>
                    <a:pt x="52" y="272"/>
                  </a:lnTo>
                  <a:lnTo>
                    <a:pt x="80" y="256"/>
                  </a:lnTo>
                  <a:lnTo>
                    <a:pt x="112" y="240"/>
                  </a:lnTo>
                  <a:lnTo>
                    <a:pt x="136" y="224"/>
                  </a:lnTo>
                  <a:lnTo>
                    <a:pt x="164" y="204"/>
                  </a:lnTo>
                  <a:lnTo>
                    <a:pt x="188" y="188"/>
                  </a:lnTo>
                  <a:lnTo>
                    <a:pt x="212" y="172"/>
                  </a:lnTo>
                  <a:lnTo>
                    <a:pt x="236" y="152"/>
                  </a:lnTo>
                  <a:lnTo>
                    <a:pt x="256" y="136"/>
                  </a:lnTo>
                  <a:lnTo>
                    <a:pt x="272" y="116"/>
                  </a:lnTo>
                  <a:lnTo>
                    <a:pt x="288" y="100"/>
                  </a:lnTo>
                  <a:lnTo>
                    <a:pt x="304" y="84"/>
                  </a:lnTo>
                  <a:lnTo>
                    <a:pt x="316" y="68"/>
                  </a:lnTo>
                  <a:lnTo>
                    <a:pt x="328" y="56"/>
                  </a:lnTo>
                  <a:lnTo>
                    <a:pt x="332" y="44"/>
                  </a:lnTo>
                  <a:lnTo>
                    <a:pt x="336" y="32"/>
                  </a:lnTo>
                  <a:lnTo>
                    <a:pt x="336" y="24"/>
                  </a:lnTo>
                  <a:lnTo>
                    <a:pt x="332" y="20"/>
                  </a:lnTo>
                  <a:lnTo>
                    <a:pt x="332" y="16"/>
                  </a:lnTo>
                  <a:lnTo>
                    <a:pt x="336" y="8"/>
                  </a:lnTo>
                  <a:lnTo>
                    <a:pt x="336" y="4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6" y="0"/>
                  </a:lnTo>
                  <a:lnTo>
                    <a:pt x="364" y="0"/>
                  </a:lnTo>
                  <a:lnTo>
                    <a:pt x="372" y="4"/>
                  </a:lnTo>
                  <a:lnTo>
                    <a:pt x="380" y="8"/>
                  </a:lnTo>
                  <a:lnTo>
                    <a:pt x="388" y="16"/>
                  </a:lnTo>
                  <a:lnTo>
                    <a:pt x="396" y="24"/>
                  </a:lnTo>
                  <a:lnTo>
                    <a:pt x="396" y="24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Freeform 44"/>
            <p:cNvSpPr/>
            <p:nvPr/>
          </p:nvSpPr>
          <p:spPr bwMode="auto">
            <a:xfrm>
              <a:off x="11032" y="7300"/>
              <a:ext cx="306" cy="1744"/>
            </a:xfrm>
            <a:custGeom>
              <a:avLst/>
              <a:gdLst>
                <a:gd name="T0" fmla="*/ 4 w 84"/>
                <a:gd name="T1" fmla="*/ 24 h 336"/>
                <a:gd name="T2" fmla="*/ 0 w 84"/>
                <a:gd name="T3" fmla="*/ 16 h 336"/>
                <a:gd name="T4" fmla="*/ 8 w 84"/>
                <a:gd name="T5" fmla="*/ 4 h 336"/>
                <a:gd name="T6" fmla="*/ 24 w 84"/>
                <a:gd name="T7" fmla="*/ 0 h 336"/>
                <a:gd name="T8" fmla="*/ 44 w 84"/>
                <a:gd name="T9" fmla="*/ 4 h 336"/>
                <a:gd name="T10" fmla="*/ 60 w 84"/>
                <a:gd name="T11" fmla="*/ 12 h 336"/>
                <a:gd name="T12" fmla="*/ 76 w 84"/>
                <a:gd name="T13" fmla="*/ 24 h 336"/>
                <a:gd name="T14" fmla="*/ 84 w 84"/>
                <a:gd name="T15" fmla="*/ 36 h 336"/>
                <a:gd name="T16" fmla="*/ 84 w 84"/>
                <a:gd name="T17" fmla="*/ 60 h 336"/>
                <a:gd name="T18" fmla="*/ 80 w 84"/>
                <a:gd name="T19" fmla="*/ 92 h 336"/>
                <a:gd name="T20" fmla="*/ 80 w 84"/>
                <a:gd name="T21" fmla="*/ 112 h 336"/>
                <a:gd name="T22" fmla="*/ 80 w 84"/>
                <a:gd name="T23" fmla="*/ 132 h 336"/>
                <a:gd name="T24" fmla="*/ 80 w 84"/>
                <a:gd name="T25" fmla="*/ 156 h 336"/>
                <a:gd name="T26" fmla="*/ 84 w 84"/>
                <a:gd name="T27" fmla="*/ 188 h 336"/>
                <a:gd name="T28" fmla="*/ 84 w 84"/>
                <a:gd name="T29" fmla="*/ 228 h 336"/>
                <a:gd name="T30" fmla="*/ 84 w 84"/>
                <a:gd name="T31" fmla="*/ 260 h 336"/>
                <a:gd name="T32" fmla="*/ 84 w 84"/>
                <a:gd name="T33" fmla="*/ 284 h 336"/>
                <a:gd name="T34" fmla="*/ 84 w 84"/>
                <a:gd name="T35" fmla="*/ 304 h 336"/>
                <a:gd name="T36" fmla="*/ 80 w 84"/>
                <a:gd name="T37" fmla="*/ 320 h 336"/>
                <a:gd name="T38" fmla="*/ 76 w 84"/>
                <a:gd name="T39" fmla="*/ 328 h 336"/>
                <a:gd name="T40" fmla="*/ 68 w 84"/>
                <a:gd name="T41" fmla="*/ 336 h 336"/>
                <a:gd name="T42" fmla="*/ 48 w 84"/>
                <a:gd name="T43" fmla="*/ 332 h 336"/>
                <a:gd name="T44" fmla="*/ 36 w 84"/>
                <a:gd name="T45" fmla="*/ 320 h 336"/>
                <a:gd name="T46" fmla="*/ 24 w 84"/>
                <a:gd name="T47" fmla="*/ 304 h 336"/>
                <a:gd name="T48" fmla="*/ 16 w 84"/>
                <a:gd name="T49" fmla="*/ 288 h 336"/>
                <a:gd name="T50" fmla="*/ 16 w 84"/>
                <a:gd name="T51" fmla="*/ 280 h 336"/>
                <a:gd name="T52" fmla="*/ 20 w 84"/>
                <a:gd name="T53" fmla="*/ 264 h 336"/>
                <a:gd name="T54" fmla="*/ 24 w 84"/>
                <a:gd name="T55" fmla="*/ 236 h 336"/>
                <a:gd name="T56" fmla="*/ 28 w 84"/>
                <a:gd name="T57" fmla="*/ 196 h 336"/>
                <a:gd name="T58" fmla="*/ 28 w 84"/>
                <a:gd name="T59" fmla="*/ 144 h 336"/>
                <a:gd name="T60" fmla="*/ 24 w 84"/>
                <a:gd name="T61" fmla="*/ 96 h 336"/>
                <a:gd name="T62" fmla="*/ 20 w 84"/>
                <a:gd name="T63" fmla="*/ 64 h 336"/>
                <a:gd name="T64" fmla="*/ 16 w 84"/>
                <a:gd name="T65" fmla="*/ 44 h 336"/>
                <a:gd name="T66" fmla="*/ 4 w 84"/>
                <a:gd name="T67" fmla="*/ 2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4" h="336">
                  <a:moveTo>
                    <a:pt x="4" y="24"/>
                  </a:moveTo>
                  <a:lnTo>
                    <a:pt x="4" y="24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4" y="12"/>
                  </a:lnTo>
                  <a:lnTo>
                    <a:pt x="8" y="4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60" y="12"/>
                  </a:lnTo>
                  <a:lnTo>
                    <a:pt x="68" y="20"/>
                  </a:lnTo>
                  <a:lnTo>
                    <a:pt x="76" y="24"/>
                  </a:lnTo>
                  <a:lnTo>
                    <a:pt x="80" y="2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0" y="84"/>
                  </a:lnTo>
                  <a:lnTo>
                    <a:pt x="80" y="92"/>
                  </a:lnTo>
                  <a:lnTo>
                    <a:pt x="80" y="104"/>
                  </a:lnTo>
                  <a:lnTo>
                    <a:pt x="80" y="112"/>
                  </a:lnTo>
                  <a:lnTo>
                    <a:pt x="80" y="120"/>
                  </a:lnTo>
                  <a:lnTo>
                    <a:pt x="80" y="132"/>
                  </a:lnTo>
                  <a:lnTo>
                    <a:pt x="80" y="144"/>
                  </a:lnTo>
                  <a:lnTo>
                    <a:pt x="80" y="156"/>
                  </a:lnTo>
                  <a:lnTo>
                    <a:pt x="84" y="172"/>
                  </a:lnTo>
                  <a:lnTo>
                    <a:pt x="84" y="188"/>
                  </a:lnTo>
                  <a:lnTo>
                    <a:pt x="84" y="208"/>
                  </a:lnTo>
                  <a:lnTo>
                    <a:pt x="84" y="228"/>
                  </a:lnTo>
                  <a:lnTo>
                    <a:pt x="84" y="244"/>
                  </a:lnTo>
                  <a:lnTo>
                    <a:pt x="84" y="260"/>
                  </a:lnTo>
                  <a:lnTo>
                    <a:pt x="84" y="272"/>
                  </a:lnTo>
                  <a:lnTo>
                    <a:pt x="84" y="284"/>
                  </a:lnTo>
                  <a:lnTo>
                    <a:pt x="84" y="296"/>
                  </a:lnTo>
                  <a:lnTo>
                    <a:pt x="84" y="304"/>
                  </a:lnTo>
                  <a:lnTo>
                    <a:pt x="80" y="312"/>
                  </a:lnTo>
                  <a:lnTo>
                    <a:pt x="80" y="320"/>
                  </a:lnTo>
                  <a:lnTo>
                    <a:pt x="80" y="324"/>
                  </a:lnTo>
                  <a:lnTo>
                    <a:pt x="76" y="328"/>
                  </a:lnTo>
                  <a:lnTo>
                    <a:pt x="72" y="332"/>
                  </a:lnTo>
                  <a:lnTo>
                    <a:pt x="68" y="336"/>
                  </a:lnTo>
                  <a:lnTo>
                    <a:pt x="60" y="336"/>
                  </a:lnTo>
                  <a:lnTo>
                    <a:pt x="48" y="332"/>
                  </a:lnTo>
                  <a:lnTo>
                    <a:pt x="44" y="328"/>
                  </a:lnTo>
                  <a:lnTo>
                    <a:pt x="36" y="320"/>
                  </a:lnTo>
                  <a:lnTo>
                    <a:pt x="28" y="312"/>
                  </a:lnTo>
                  <a:lnTo>
                    <a:pt x="24" y="304"/>
                  </a:lnTo>
                  <a:lnTo>
                    <a:pt x="20" y="296"/>
                  </a:lnTo>
                  <a:lnTo>
                    <a:pt x="16" y="288"/>
                  </a:lnTo>
                  <a:lnTo>
                    <a:pt x="16" y="284"/>
                  </a:lnTo>
                  <a:lnTo>
                    <a:pt x="16" y="280"/>
                  </a:lnTo>
                  <a:lnTo>
                    <a:pt x="20" y="272"/>
                  </a:lnTo>
                  <a:lnTo>
                    <a:pt x="20" y="264"/>
                  </a:lnTo>
                  <a:lnTo>
                    <a:pt x="24" y="252"/>
                  </a:lnTo>
                  <a:lnTo>
                    <a:pt x="24" y="236"/>
                  </a:lnTo>
                  <a:lnTo>
                    <a:pt x="28" y="216"/>
                  </a:lnTo>
                  <a:lnTo>
                    <a:pt x="28" y="196"/>
                  </a:lnTo>
                  <a:lnTo>
                    <a:pt x="28" y="172"/>
                  </a:lnTo>
                  <a:lnTo>
                    <a:pt x="28" y="144"/>
                  </a:lnTo>
                  <a:lnTo>
                    <a:pt x="28" y="120"/>
                  </a:lnTo>
                  <a:lnTo>
                    <a:pt x="24" y="96"/>
                  </a:lnTo>
                  <a:lnTo>
                    <a:pt x="24" y="76"/>
                  </a:lnTo>
                  <a:lnTo>
                    <a:pt x="20" y="64"/>
                  </a:lnTo>
                  <a:lnTo>
                    <a:pt x="20" y="56"/>
                  </a:lnTo>
                  <a:lnTo>
                    <a:pt x="16" y="44"/>
                  </a:lnTo>
                  <a:lnTo>
                    <a:pt x="12" y="32"/>
                  </a:lnTo>
                  <a:lnTo>
                    <a:pt x="4" y="24"/>
                  </a:lnTo>
                  <a:lnTo>
                    <a:pt x="4" y="24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4118610" y="4326255"/>
            <a:ext cx="1411605" cy="1522730"/>
            <a:chOff x="6486" y="6813"/>
            <a:chExt cx="2223" cy="2398"/>
          </a:xfrm>
          <a:solidFill>
            <a:schemeClr val="bg1">
              <a:lumMod val="50000"/>
            </a:schemeClr>
          </a:solidFill>
        </p:grpSpPr>
        <p:sp>
          <p:nvSpPr>
            <p:cNvPr id="31" name="Freeform 286"/>
            <p:cNvSpPr/>
            <p:nvPr/>
          </p:nvSpPr>
          <p:spPr bwMode="auto">
            <a:xfrm>
              <a:off x="8045" y="7635"/>
              <a:ext cx="664" cy="766"/>
            </a:xfrm>
            <a:custGeom>
              <a:avLst/>
              <a:gdLst>
                <a:gd name="T0" fmla="*/ 136 w 172"/>
                <a:gd name="T1" fmla="*/ 52 h 148"/>
                <a:gd name="T2" fmla="*/ 144 w 172"/>
                <a:gd name="T3" fmla="*/ 60 h 148"/>
                <a:gd name="T4" fmla="*/ 152 w 172"/>
                <a:gd name="T5" fmla="*/ 68 h 148"/>
                <a:gd name="T6" fmla="*/ 156 w 172"/>
                <a:gd name="T7" fmla="*/ 76 h 148"/>
                <a:gd name="T8" fmla="*/ 160 w 172"/>
                <a:gd name="T9" fmla="*/ 80 h 148"/>
                <a:gd name="T10" fmla="*/ 164 w 172"/>
                <a:gd name="T11" fmla="*/ 88 h 148"/>
                <a:gd name="T12" fmla="*/ 168 w 172"/>
                <a:gd name="T13" fmla="*/ 92 h 148"/>
                <a:gd name="T14" fmla="*/ 168 w 172"/>
                <a:gd name="T15" fmla="*/ 96 h 148"/>
                <a:gd name="T16" fmla="*/ 172 w 172"/>
                <a:gd name="T17" fmla="*/ 104 h 148"/>
                <a:gd name="T18" fmla="*/ 168 w 172"/>
                <a:gd name="T19" fmla="*/ 112 h 148"/>
                <a:gd name="T20" fmla="*/ 168 w 172"/>
                <a:gd name="T21" fmla="*/ 124 h 148"/>
                <a:gd name="T22" fmla="*/ 164 w 172"/>
                <a:gd name="T23" fmla="*/ 132 h 148"/>
                <a:gd name="T24" fmla="*/ 160 w 172"/>
                <a:gd name="T25" fmla="*/ 140 h 148"/>
                <a:gd name="T26" fmla="*/ 156 w 172"/>
                <a:gd name="T27" fmla="*/ 144 h 148"/>
                <a:gd name="T28" fmla="*/ 152 w 172"/>
                <a:gd name="T29" fmla="*/ 144 h 148"/>
                <a:gd name="T30" fmla="*/ 148 w 172"/>
                <a:gd name="T31" fmla="*/ 148 h 148"/>
                <a:gd name="T32" fmla="*/ 144 w 172"/>
                <a:gd name="T33" fmla="*/ 144 h 148"/>
                <a:gd name="T34" fmla="*/ 136 w 172"/>
                <a:gd name="T35" fmla="*/ 144 h 148"/>
                <a:gd name="T36" fmla="*/ 132 w 172"/>
                <a:gd name="T37" fmla="*/ 140 h 148"/>
                <a:gd name="T38" fmla="*/ 124 w 172"/>
                <a:gd name="T39" fmla="*/ 132 h 148"/>
                <a:gd name="T40" fmla="*/ 116 w 172"/>
                <a:gd name="T41" fmla="*/ 128 h 148"/>
                <a:gd name="T42" fmla="*/ 100 w 172"/>
                <a:gd name="T43" fmla="*/ 112 h 148"/>
                <a:gd name="T44" fmla="*/ 84 w 172"/>
                <a:gd name="T45" fmla="*/ 96 h 148"/>
                <a:gd name="T46" fmla="*/ 64 w 172"/>
                <a:gd name="T47" fmla="*/ 76 h 148"/>
                <a:gd name="T48" fmla="*/ 44 w 172"/>
                <a:gd name="T49" fmla="*/ 56 h 148"/>
                <a:gd name="T50" fmla="*/ 36 w 172"/>
                <a:gd name="T51" fmla="*/ 48 h 148"/>
                <a:gd name="T52" fmla="*/ 24 w 172"/>
                <a:gd name="T53" fmla="*/ 40 h 148"/>
                <a:gd name="T54" fmla="*/ 16 w 172"/>
                <a:gd name="T55" fmla="*/ 32 h 148"/>
                <a:gd name="T56" fmla="*/ 12 w 172"/>
                <a:gd name="T57" fmla="*/ 24 h 148"/>
                <a:gd name="T58" fmla="*/ 8 w 172"/>
                <a:gd name="T59" fmla="*/ 20 h 148"/>
                <a:gd name="T60" fmla="*/ 4 w 172"/>
                <a:gd name="T61" fmla="*/ 16 h 148"/>
                <a:gd name="T62" fmla="*/ 0 w 172"/>
                <a:gd name="T63" fmla="*/ 12 h 148"/>
                <a:gd name="T64" fmla="*/ 0 w 172"/>
                <a:gd name="T65" fmla="*/ 8 h 148"/>
                <a:gd name="T66" fmla="*/ 0 w 172"/>
                <a:gd name="T67" fmla="*/ 4 h 148"/>
                <a:gd name="T68" fmla="*/ 4 w 172"/>
                <a:gd name="T69" fmla="*/ 0 h 148"/>
                <a:gd name="T70" fmla="*/ 8 w 172"/>
                <a:gd name="T71" fmla="*/ 0 h 148"/>
                <a:gd name="T72" fmla="*/ 16 w 172"/>
                <a:gd name="T73" fmla="*/ 0 h 148"/>
                <a:gd name="T74" fmla="*/ 24 w 172"/>
                <a:gd name="T75" fmla="*/ 0 h 148"/>
                <a:gd name="T76" fmla="*/ 32 w 172"/>
                <a:gd name="T77" fmla="*/ 4 h 148"/>
                <a:gd name="T78" fmla="*/ 48 w 172"/>
                <a:gd name="T79" fmla="*/ 8 h 148"/>
                <a:gd name="T80" fmla="*/ 56 w 172"/>
                <a:gd name="T81" fmla="*/ 8 h 148"/>
                <a:gd name="T82" fmla="*/ 64 w 172"/>
                <a:gd name="T83" fmla="*/ 12 h 148"/>
                <a:gd name="T84" fmla="*/ 84 w 172"/>
                <a:gd name="T85" fmla="*/ 20 h 148"/>
                <a:gd name="T86" fmla="*/ 104 w 172"/>
                <a:gd name="T87" fmla="*/ 28 h 148"/>
                <a:gd name="T88" fmla="*/ 120 w 172"/>
                <a:gd name="T89" fmla="*/ 40 h 148"/>
                <a:gd name="T90" fmla="*/ 136 w 172"/>
                <a:gd name="T91" fmla="*/ 52 h 148"/>
                <a:gd name="T92" fmla="*/ 136 w 172"/>
                <a:gd name="T93" fmla="*/ 5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148">
                  <a:moveTo>
                    <a:pt x="136" y="52"/>
                  </a:moveTo>
                  <a:lnTo>
                    <a:pt x="144" y="60"/>
                  </a:lnTo>
                  <a:lnTo>
                    <a:pt x="152" y="68"/>
                  </a:lnTo>
                  <a:lnTo>
                    <a:pt x="156" y="76"/>
                  </a:lnTo>
                  <a:lnTo>
                    <a:pt x="160" y="80"/>
                  </a:lnTo>
                  <a:lnTo>
                    <a:pt x="164" y="88"/>
                  </a:lnTo>
                  <a:lnTo>
                    <a:pt x="168" y="92"/>
                  </a:lnTo>
                  <a:lnTo>
                    <a:pt x="168" y="96"/>
                  </a:lnTo>
                  <a:lnTo>
                    <a:pt x="172" y="104"/>
                  </a:lnTo>
                  <a:lnTo>
                    <a:pt x="168" y="112"/>
                  </a:lnTo>
                  <a:lnTo>
                    <a:pt x="168" y="124"/>
                  </a:lnTo>
                  <a:lnTo>
                    <a:pt x="164" y="132"/>
                  </a:lnTo>
                  <a:lnTo>
                    <a:pt x="160" y="140"/>
                  </a:lnTo>
                  <a:lnTo>
                    <a:pt x="156" y="144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4" y="144"/>
                  </a:lnTo>
                  <a:lnTo>
                    <a:pt x="136" y="144"/>
                  </a:lnTo>
                  <a:lnTo>
                    <a:pt x="132" y="140"/>
                  </a:lnTo>
                  <a:lnTo>
                    <a:pt x="124" y="132"/>
                  </a:lnTo>
                  <a:lnTo>
                    <a:pt x="116" y="128"/>
                  </a:lnTo>
                  <a:lnTo>
                    <a:pt x="100" y="112"/>
                  </a:lnTo>
                  <a:lnTo>
                    <a:pt x="84" y="96"/>
                  </a:lnTo>
                  <a:lnTo>
                    <a:pt x="64" y="76"/>
                  </a:lnTo>
                  <a:lnTo>
                    <a:pt x="44" y="56"/>
                  </a:lnTo>
                  <a:lnTo>
                    <a:pt x="36" y="48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12" y="24"/>
                  </a:lnTo>
                  <a:lnTo>
                    <a:pt x="8" y="20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12"/>
                  </a:lnTo>
                  <a:lnTo>
                    <a:pt x="84" y="20"/>
                  </a:lnTo>
                  <a:lnTo>
                    <a:pt x="104" y="28"/>
                  </a:lnTo>
                  <a:lnTo>
                    <a:pt x="120" y="40"/>
                  </a:lnTo>
                  <a:lnTo>
                    <a:pt x="136" y="52"/>
                  </a:lnTo>
                  <a:lnTo>
                    <a:pt x="136" y="52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Freeform 288"/>
            <p:cNvSpPr/>
            <p:nvPr/>
          </p:nvSpPr>
          <p:spPr bwMode="auto">
            <a:xfrm>
              <a:off x="6486" y="7697"/>
              <a:ext cx="463" cy="848"/>
            </a:xfrm>
            <a:custGeom>
              <a:avLst/>
              <a:gdLst>
                <a:gd name="T0" fmla="*/ 72 w 120"/>
                <a:gd name="T1" fmla="*/ 136 h 164"/>
                <a:gd name="T2" fmla="*/ 56 w 120"/>
                <a:gd name="T3" fmla="*/ 148 h 164"/>
                <a:gd name="T4" fmla="*/ 44 w 120"/>
                <a:gd name="T5" fmla="*/ 156 h 164"/>
                <a:gd name="T6" fmla="*/ 36 w 120"/>
                <a:gd name="T7" fmla="*/ 164 h 164"/>
                <a:gd name="T8" fmla="*/ 32 w 120"/>
                <a:gd name="T9" fmla="*/ 164 h 164"/>
                <a:gd name="T10" fmla="*/ 28 w 120"/>
                <a:gd name="T11" fmla="*/ 164 h 164"/>
                <a:gd name="T12" fmla="*/ 24 w 120"/>
                <a:gd name="T13" fmla="*/ 160 h 164"/>
                <a:gd name="T14" fmla="*/ 16 w 120"/>
                <a:gd name="T15" fmla="*/ 156 h 164"/>
                <a:gd name="T16" fmla="*/ 12 w 120"/>
                <a:gd name="T17" fmla="*/ 152 h 164"/>
                <a:gd name="T18" fmla="*/ 8 w 120"/>
                <a:gd name="T19" fmla="*/ 140 h 164"/>
                <a:gd name="T20" fmla="*/ 4 w 120"/>
                <a:gd name="T21" fmla="*/ 128 h 164"/>
                <a:gd name="T22" fmla="*/ 4 w 120"/>
                <a:gd name="T23" fmla="*/ 120 h 164"/>
                <a:gd name="T24" fmla="*/ 0 w 120"/>
                <a:gd name="T25" fmla="*/ 116 h 164"/>
                <a:gd name="T26" fmla="*/ 0 w 120"/>
                <a:gd name="T27" fmla="*/ 108 h 164"/>
                <a:gd name="T28" fmla="*/ 4 w 120"/>
                <a:gd name="T29" fmla="*/ 108 h 164"/>
                <a:gd name="T30" fmla="*/ 8 w 120"/>
                <a:gd name="T31" fmla="*/ 100 h 164"/>
                <a:gd name="T32" fmla="*/ 16 w 120"/>
                <a:gd name="T33" fmla="*/ 96 h 164"/>
                <a:gd name="T34" fmla="*/ 24 w 120"/>
                <a:gd name="T35" fmla="*/ 88 h 164"/>
                <a:gd name="T36" fmla="*/ 36 w 120"/>
                <a:gd name="T37" fmla="*/ 76 h 164"/>
                <a:gd name="T38" fmla="*/ 44 w 120"/>
                <a:gd name="T39" fmla="*/ 64 h 164"/>
                <a:gd name="T40" fmla="*/ 52 w 120"/>
                <a:gd name="T41" fmla="*/ 52 h 164"/>
                <a:gd name="T42" fmla="*/ 60 w 120"/>
                <a:gd name="T43" fmla="*/ 36 h 164"/>
                <a:gd name="T44" fmla="*/ 64 w 120"/>
                <a:gd name="T45" fmla="*/ 24 h 164"/>
                <a:gd name="T46" fmla="*/ 72 w 120"/>
                <a:gd name="T47" fmla="*/ 12 h 164"/>
                <a:gd name="T48" fmla="*/ 76 w 120"/>
                <a:gd name="T49" fmla="*/ 4 h 164"/>
                <a:gd name="T50" fmla="*/ 80 w 120"/>
                <a:gd name="T51" fmla="*/ 0 h 164"/>
                <a:gd name="T52" fmla="*/ 84 w 120"/>
                <a:gd name="T53" fmla="*/ 0 h 164"/>
                <a:gd name="T54" fmla="*/ 88 w 120"/>
                <a:gd name="T55" fmla="*/ 0 h 164"/>
                <a:gd name="T56" fmla="*/ 92 w 120"/>
                <a:gd name="T57" fmla="*/ 4 h 164"/>
                <a:gd name="T58" fmla="*/ 100 w 120"/>
                <a:gd name="T59" fmla="*/ 8 h 164"/>
                <a:gd name="T60" fmla="*/ 104 w 120"/>
                <a:gd name="T61" fmla="*/ 12 h 164"/>
                <a:gd name="T62" fmla="*/ 112 w 120"/>
                <a:gd name="T63" fmla="*/ 20 h 164"/>
                <a:gd name="T64" fmla="*/ 116 w 120"/>
                <a:gd name="T65" fmla="*/ 28 h 164"/>
                <a:gd name="T66" fmla="*/ 116 w 120"/>
                <a:gd name="T67" fmla="*/ 36 h 164"/>
                <a:gd name="T68" fmla="*/ 120 w 120"/>
                <a:gd name="T69" fmla="*/ 44 h 164"/>
                <a:gd name="T70" fmla="*/ 116 w 120"/>
                <a:gd name="T71" fmla="*/ 56 h 164"/>
                <a:gd name="T72" fmla="*/ 116 w 120"/>
                <a:gd name="T73" fmla="*/ 68 h 164"/>
                <a:gd name="T74" fmla="*/ 108 w 120"/>
                <a:gd name="T75" fmla="*/ 80 h 164"/>
                <a:gd name="T76" fmla="*/ 100 w 120"/>
                <a:gd name="T77" fmla="*/ 96 h 164"/>
                <a:gd name="T78" fmla="*/ 92 w 120"/>
                <a:gd name="T79" fmla="*/ 108 h 164"/>
                <a:gd name="T80" fmla="*/ 84 w 120"/>
                <a:gd name="T81" fmla="*/ 124 h 164"/>
                <a:gd name="T82" fmla="*/ 72 w 120"/>
                <a:gd name="T83" fmla="*/ 136 h 164"/>
                <a:gd name="T84" fmla="*/ 72 w 120"/>
                <a:gd name="T85" fmla="*/ 13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4">
                  <a:moveTo>
                    <a:pt x="72" y="136"/>
                  </a:moveTo>
                  <a:lnTo>
                    <a:pt x="56" y="148"/>
                  </a:lnTo>
                  <a:lnTo>
                    <a:pt x="44" y="156"/>
                  </a:lnTo>
                  <a:lnTo>
                    <a:pt x="36" y="164"/>
                  </a:lnTo>
                  <a:lnTo>
                    <a:pt x="32" y="164"/>
                  </a:lnTo>
                  <a:lnTo>
                    <a:pt x="28" y="164"/>
                  </a:lnTo>
                  <a:lnTo>
                    <a:pt x="24" y="160"/>
                  </a:lnTo>
                  <a:lnTo>
                    <a:pt x="16" y="156"/>
                  </a:lnTo>
                  <a:lnTo>
                    <a:pt x="12" y="152"/>
                  </a:lnTo>
                  <a:lnTo>
                    <a:pt x="8" y="140"/>
                  </a:lnTo>
                  <a:lnTo>
                    <a:pt x="4" y="128"/>
                  </a:lnTo>
                  <a:lnTo>
                    <a:pt x="4" y="120"/>
                  </a:lnTo>
                  <a:lnTo>
                    <a:pt x="0" y="116"/>
                  </a:lnTo>
                  <a:lnTo>
                    <a:pt x="0" y="108"/>
                  </a:lnTo>
                  <a:lnTo>
                    <a:pt x="4" y="108"/>
                  </a:lnTo>
                  <a:lnTo>
                    <a:pt x="8" y="100"/>
                  </a:lnTo>
                  <a:lnTo>
                    <a:pt x="16" y="96"/>
                  </a:lnTo>
                  <a:lnTo>
                    <a:pt x="24" y="88"/>
                  </a:lnTo>
                  <a:lnTo>
                    <a:pt x="36" y="76"/>
                  </a:lnTo>
                  <a:lnTo>
                    <a:pt x="44" y="64"/>
                  </a:lnTo>
                  <a:lnTo>
                    <a:pt x="52" y="52"/>
                  </a:lnTo>
                  <a:lnTo>
                    <a:pt x="60" y="36"/>
                  </a:lnTo>
                  <a:lnTo>
                    <a:pt x="64" y="24"/>
                  </a:lnTo>
                  <a:lnTo>
                    <a:pt x="72" y="12"/>
                  </a:lnTo>
                  <a:lnTo>
                    <a:pt x="76" y="4"/>
                  </a:lnTo>
                  <a:lnTo>
                    <a:pt x="80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92" y="4"/>
                  </a:lnTo>
                  <a:lnTo>
                    <a:pt x="100" y="8"/>
                  </a:lnTo>
                  <a:lnTo>
                    <a:pt x="104" y="12"/>
                  </a:lnTo>
                  <a:lnTo>
                    <a:pt x="112" y="20"/>
                  </a:lnTo>
                  <a:lnTo>
                    <a:pt x="116" y="28"/>
                  </a:lnTo>
                  <a:lnTo>
                    <a:pt x="116" y="36"/>
                  </a:lnTo>
                  <a:lnTo>
                    <a:pt x="120" y="44"/>
                  </a:lnTo>
                  <a:lnTo>
                    <a:pt x="116" y="56"/>
                  </a:lnTo>
                  <a:lnTo>
                    <a:pt x="116" y="68"/>
                  </a:lnTo>
                  <a:lnTo>
                    <a:pt x="108" y="80"/>
                  </a:lnTo>
                  <a:lnTo>
                    <a:pt x="100" y="96"/>
                  </a:lnTo>
                  <a:lnTo>
                    <a:pt x="92" y="108"/>
                  </a:lnTo>
                  <a:lnTo>
                    <a:pt x="84" y="124"/>
                  </a:lnTo>
                  <a:lnTo>
                    <a:pt x="72" y="136"/>
                  </a:lnTo>
                  <a:lnTo>
                    <a:pt x="72" y="136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任意多边形: 形状 9"/>
            <p:cNvSpPr/>
            <p:nvPr/>
          </p:nvSpPr>
          <p:spPr>
            <a:xfrm rot="199450">
              <a:off x="7075" y="8654"/>
              <a:ext cx="348" cy="502"/>
            </a:xfrm>
            <a:custGeom>
              <a:avLst/>
              <a:gdLst>
                <a:gd name="connsiteX0" fmla="*/ 13341 w 323537"/>
                <a:gd name="connsiteY0" fmla="*/ 3361 h 471644"/>
                <a:gd name="connsiteX1" fmla="*/ 27807 w 323537"/>
                <a:gd name="connsiteY1" fmla="*/ 2521 h 471644"/>
                <a:gd name="connsiteX2" fmla="*/ 42274 w 323537"/>
                <a:gd name="connsiteY2" fmla="*/ 1681 h 471644"/>
                <a:gd name="connsiteX3" fmla="*/ 71207 w 323537"/>
                <a:gd name="connsiteY3" fmla="*/ 0 h 471644"/>
                <a:gd name="connsiteX4" fmla="*/ 101267 w 323537"/>
                <a:gd name="connsiteY4" fmla="*/ 17712 h 471644"/>
                <a:gd name="connsiteX5" fmla="*/ 130201 w 323537"/>
                <a:gd name="connsiteY5" fmla="*/ 16031 h 471644"/>
                <a:gd name="connsiteX6" fmla="*/ 160261 w 323537"/>
                <a:gd name="connsiteY6" fmla="*/ 33743 h 471644"/>
                <a:gd name="connsiteX7" fmla="*/ 189194 w 323537"/>
                <a:gd name="connsiteY7" fmla="*/ 32063 h 471644"/>
                <a:gd name="connsiteX8" fmla="*/ 233720 w 323537"/>
                <a:gd name="connsiteY8" fmla="*/ 48934 h 471644"/>
                <a:gd name="connsiteX9" fmla="*/ 248187 w 323537"/>
                <a:gd name="connsiteY9" fmla="*/ 48094 h 471644"/>
                <a:gd name="connsiteX10" fmla="*/ 278246 w 323537"/>
                <a:gd name="connsiteY10" fmla="*/ 65806 h 471644"/>
                <a:gd name="connsiteX11" fmla="*/ 292713 w 323537"/>
                <a:gd name="connsiteY11" fmla="*/ 64966 h 471644"/>
                <a:gd name="connsiteX12" fmla="*/ 299892 w 323537"/>
                <a:gd name="connsiteY12" fmla="*/ 64549 h 471644"/>
                <a:gd name="connsiteX13" fmla="*/ 323537 w 323537"/>
                <a:gd name="connsiteY13" fmla="*/ 471644 h 471644"/>
                <a:gd name="connsiteX14" fmla="*/ 315240 w 323537"/>
                <a:gd name="connsiteY14" fmla="*/ 452815 h 471644"/>
                <a:gd name="connsiteX15" fmla="*/ 298521 w 323537"/>
                <a:gd name="connsiteY15" fmla="*/ 414870 h 471644"/>
                <a:gd name="connsiteX16" fmla="*/ 296268 w 323537"/>
                <a:gd name="connsiteY16" fmla="*/ 376085 h 471644"/>
                <a:gd name="connsiteX17" fmla="*/ 280675 w 323537"/>
                <a:gd name="connsiteY17" fmla="*/ 357533 h 471644"/>
                <a:gd name="connsiteX18" fmla="*/ 265082 w 323537"/>
                <a:gd name="connsiteY18" fmla="*/ 338981 h 471644"/>
                <a:gd name="connsiteX19" fmla="*/ 248363 w 323537"/>
                <a:gd name="connsiteY19" fmla="*/ 301036 h 471644"/>
                <a:gd name="connsiteX20" fmla="*/ 218303 w 323537"/>
                <a:gd name="connsiteY20" fmla="*/ 283325 h 471644"/>
                <a:gd name="connsiteX21" fmla="*/ 201584 w 323537"/>
                <a:gd name="connsiteY21" fmla="*/ 245379 h 471644"/>
                <a:gd name="connsiteX22" fmla="*/ 170398 w 323537"/>
                <a:gd name="connsiteY22" fmla="*/ 208275 h 471644"/>
                <a:gd name="connsiteX23" fmla="*/ 125872 w 323537"/>
                <a:gd name="connsiteY23" fmla="*/ 191404 h 471644"/>
                <a:gd name="connsiteX24" fmla="*/ 94685 w 323537"/>
                <a:gd name="connsiteY24" fmla="*/ 154300 h 471644"/>
                <a:gd name="connsiteX25" fmla="*/ 64625 w 323537"/>
                <a:gd name="connsiteY25" fmla="*/ 136588 h 471644"/>
                <a:gd name="connsiteX26" fmla="*/ 34565 w 323537"/>
                <a:gd name="connsiteY26" fmla="*/ 118876 h 471644"/>
                <a:gd name="connsiteX27" fmla="*/ 17846 w 323537"/>
                <a:gd name="connsiteY27" fmla="*/ 80931 h 471644"/>
                <a:gd name="connsiteX28" fmla="*/ 2253 w 323537"/>
                <a:gd name="connsiteY28" fmla="*/ 62378 h 471644"/>
                <a:gd name="connsiteX29" fmla="*/ 1127 w 323537"/>
                <a:gd name="connsiteY29" fmla="*/ 42986 h 471644"/>
                <a:gd name="connsiteX30" fmla="*/ 0 w 323537"/>
                <a:gd name="connsiteY30" fmla="*/ 23594 h 471644"/>
                <a:gd name="connsiteX31" fmla="*/ 13341 w 323537"/>
                <a:gd name="connsiteY31" fmla="*/ 3361 h 471644"/>
                <a:gd name="connsiteX0-1" fmla="*/ 13341 w 326517"/>
                <a:gd name="connsiteY0-2" fmla="*/ 3361 h 471644"/>
                <a:gd name="connsiteX1-3" fmla="*/ 27807 w 326517"/>
                <a:gd name="connsiteY1-4" fmla="*/ 2521 h 471644"/>
                <a:gd name="connsiteX2-5" fmla="*/ 42274 w 326517"/>
                <a:gd name="connsiteY2-6" fmla="*/ 1681 h 471644"/>
                <a:gd name="connsiteX3-7" fmla="*/ 71207 w 326517"/>
                <a:gd name="connsiteY3-8" fmla="*/ 0 h 471644"/>
                <a:gd name="connsiteX4-9" fmla="*/ 101267 w 326517"/>
                <a:gd name="connsiteY4-10" fmla="*/ 17712 h 471644"/>
                <a:gd name="connsiteX5-11" fmla="*/ 130201 w 326517"/>
                <a:gd name="connsiteY5-12" fmla="*/ 16031 h 471644"/>
                <a:gd name="connsiteX6-13" fmla="*/ 160261 w 326517"/>
                <a:gd name="connsiteY6-14" fmla="*/ 33743 h 471644"/>
                <a:gd name="connsiteX7-15" fmla="*/ 189194 w 326517"/>
                <a:gd name="connsiteY7-16" fmla="*/ 32063 h 471644"/>
                <a:gd name="connsiteX8-17" fmla="*/ 233720 w 326517"/>
                <a:gd name="connsiteY8-18" fmla="*/ 48934 h 471644"/>
                <a:gd name="connsiteX9-19" fmla="*/ 248187 w 326517"/>
                <a:gd name="connsiteY9-20" fmla="*/ 48094 h 471644"/>
                <a:gd name="connsiteX10-21" fmla="*/ 278246 w 326517"/>
                <a:gd name="connsiteY10-22" fmla="*/ 65806 h 471644"/>
                <a:gd name="connsiteX11-23" fmla="*/ 292713 w 326517"/>
                <a:gd name="connsiteY11-24" fmla="*/ 64966 h 471644"/>
                <a:gd name="connsiteX12-25" fmla="*/ 326517 w 326517"/>
                <a:gd name="connsiteY12-26" fmla="*/ 63002 h 471644"/>
                <a:gd name="connsiteX13-27" fmla="*/ 323537 w 326517"/>
                <a:gd name="connsiteY13-28" fmla="*/ 471644 h 471644"/>
                <a:gd name="connsiteX14-29" fmla="*/ 315240 w 326517"/>
                <a:gd name="connsiteY14-30" fmla="*/ 452815 h 471644"/>
                <a:gd name="connsiteX15-31" fmla="*/ 298521 w 326517"/>
                <a:gd name="connsiteY15-32" fmla="*/ 414870 h 471644"/>
                <a:gd name="connsiteX16-33" fmla="*/ 296268 w 326517"/>
                <a:gd name="connsiteY16-34" fmla="*/ 376085 h 471644"/>
                <a:gd name="connsiteX17-35" fmla="*/ 280675 w 326517"/>
                <a:gd name="connsiteY17-36" fmla="*/ 357533 h 471644"/>
                <a:gd name="connsiteX18-37" fmla="*/ 265082 w 326517"/>
                <a:gd name="connsiteY18-38" fmla="*/ 338981 h 471644"/>
                <a:gd name="connsiteX19-39" fmla="*/ 248363 w 326517"/>
                <a:gd name="connsiteY19-40" fmla="*/ 301036 h 471644"/>
                <a:gd name="connsiteX20-41" fmla="*/ 218303 w 326517"/>
                <a:gd name="connsiteY20-42" fmla="*/ 283325 h 471644"/>
                <a:gd name="connsiteX21-43" fmla="*/ 201584 w 326517"/>
                <a:gd name="connsiteY21-44" fmla="*/ 245379 h 471644"/>
                <a:gd name="connsiteX22-45" fmla="*/ 170398 w 326517"/>
                <a:gd name="connsiteY22-46" fmla="*/ 208275 h 471644"/>
                <a:gd name="connsiteX23-47" fmla="*/ 125872 w 326517"/>
                <a:gd name="connsiteY23-48" fmla="*/ 191404 h 471644"/>
                <a:gd name="connsiteX24-49" fmla="*/ 94685 w 326517"/>
                <a:gd name="connsiteY24-50" fmla="*/ 154300 h 471644"/>
                <a:gd name="connsiteX25-51" fmla="*/ 64625 w 326517"/>
                <a:gd name="connsiteY25-52" fmla="*/ 136588 h 471644"/>
                <a:gd name="connsiteX26-53" fmla="*/ 34565 w 326517"/>
                <a:gd name="connsiteY26-54" fmla="*/ 118876 h 471644"/>
                <a:gd name="connsiteX27-55" fmla="*/ 17846 w 326517"/>
                <a:gd name="connsiteY27-56" fmla="*/ 80931 h 471644"/>
                <a:gd name="connsiteX28-57" fmla="*/ 2253 w 326517"/>
                <a:gd name="connsiteY28-58" fmla="*/ 62378 h 471644"/>
                <a:gd name="connsiteX29-59" fmla="*/ 1127 w 326517"/>
                <a:gd name="connsiteY29-60" fmla="*/ 42986 h 471644"/>
                <a:gd name="connsiteX30-61" fmla="*/ 0 w 326517"/>
                <a:gd name="connsiteY30-62" fmla="*/ 23594 h 471644"/>
                <a:gd name="connsiteX31-63" fmla="*/ 13341 w 326517"/>
                <a:gd name="connsiteY31-64" fmla="*/ 3361 h 4716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</a:cxnLst>
              <a:rect l="l" t="t" r="r" b="b"/>
              <a:pathLst>
                <a:path w="326517" h="471644">
                  <a:moveTo>
                    <a:pt x="13341" y="3361"/>
                  </a:moveTo>
                  <a:lnTo>
                    <a:pt x="27807" y="2521"/>
                  </a:lnTo>
                  <a:lnTo>
                    <a:pt x="42274" y="1681"/>
                  </a:lnTo>
                  <a:lnTo>
                    <a:pt x="71207" y="0"/>
                  </a:lnTo>
                  <a:lnTo>
                    <a:pt x="101267" y="17712"/>
                  </a:lnTo>
                  <a:lnTo>
                    <a:pt x="130201" y="16031"/>
                  </a:lnTo>
                  <a:lnTo>
                    <a:pt x="160261" y="33743"/>
                  </a:lnTo>
                  <a:lnTo>
                    <a:pt x="189194" y="32063"/>
                  </a:lnTo>
                  <a:lnTo>
                    <a:pt x="233720" y="48934"/>
                  </a:lnTo>
                  <a:lnTo>
                    <a:pt x="248187" y="48094"/>
                  </a:lnTo>
                  <a:lnTo>
                    <a:pt x="278246" y="65806"/>
                  </a:lnTo>
                  <a:lnTo>
                    <a:pt x="292713" y="64966"/>
                  </a:lnTo>
                  <a:lnTo>
                    <a:pt x="326517" y="63002"/>
                  </a:lnTo>
                  <a:cubicBezTo>
                    <a:pt x="325524" y="199216"/>
                    <a:pt x="324530" y="335430"/>
                    <a:pt x="323537" y="471644"/>
                  </a:cubicBezTo>
                  <a:lnTo>
                    <a:pt x="315240" y="452815"/>
                  </a:lnTo>
                  <a:lnTo>
                    <a:pt x="298521" y="414870"/>
                  </a:lnTo>
                  <a:lnTo>
                    <a:pt x="296268" y="376085"/>
                  </a:lnTo>
                  <a:lnTo>
                    <a:pt x="280675" y="357533"/>
                  </a:lnTo>
                  <a:lnTo>
                    <a:pt x="265082" y="338981"/>
                  </a:lnTo>
                  <a:lnTo>
                    <a:pt x="248363" y="301036"/>
                  </a:lnTo>
                  <a:lnTo>
                    <a:pt x="218303" y="283325"/>
                  </a:lnTo>
                  <a:lnTo>
                    <a:pt x="201584" y="245379"/>
                  </a:lnTo>
                  <a:lnTo>
                    <a:pt x="170398" y="208275"/>
                  </a:lnTo>
                  <a:lnTo>
                    <a:pt x="125872" y="191404"/>
                  </a:lnTo>
                  <a:lnTo>
                    <a:pt x="94685" y="154300"/>
                  </a:lnTo>
                  <a:lnTo>
                    <a:pt x="64625" y="136588"/>
                  </a:lnTo>
                  <a:lnTo>
                    <a:pt x="34565" y="118876"/>
                  </a:lnTo>
                  <a:lnTo>
                    <a:pt x="17846" y="80931"/>
                  </a:lnTo>
                  <a:lnTo>
                    <a:pt x="2253" y="62378"/>
                  </a:lnTo>
                  <a:cubicBezTo>
                    <a:pt x="1878" y="55914"/>
                    <a:pt x="1502" y="49450"/>
                    <a:pt x="1127" y="42986"/>
                  </a:cubicBezTo>
                  <a:cubicBezTo>
                    <a:pt x="751" y="36522"/>
                    <a:pt x="376" y="30058"/>
                    <a:pt x="0" y="23594"/>
                  </a:cubicBezTo>
                  <a:lnTo>
                    <a:pt x="13341" y="33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任意多边形: 形状 10"/>
            <p:cNvSpPr/>
            <p:nvPr/>
          </p:nvSpPr>
          <p:spPr>
            <a:xfrm rot="199450">
              <a:off x="7283" y="6813"/>
              <a:ext cx="448" cy="2398"/>
            </a:xfrm>
            <a:custGeom>
              <a:avLst/>
              <a:gdLst>
                <a:gd name="connsiteX0" fmla="*/ 55614 w 420766"/>
                <a:gd name="connsiteY0" fmla="*/ 1681 h 2251203"/>
                <a:gd name="connsiteX1" fmla="*/ 84547 w 420766"/>
                <a:gd name="connsiteY1" fmla="*/ 0 h 2251203"/>
                <a:gd name="connsiteX2" fmla="*/ 143540 w 420766"/>
                <a:gd name="connsiteY2" fmla="*/ 16031 h 2251203"/>
                <a:gd name="connsiteX3" fmla="*/ 172474 w 420766"/>
                <a:gd name="connsiteY3" fmla="*/ 14351 h 2251203"/>
                <a:gd name="connsiteX4" fmla="*/ 202534 w 420766"/>
                <a:gd name="connsiteY4" fmla="*/ 32063 h 2251203"/>
                <a:gd name="connsiteX5" fmla="*/ 247060 w 420766"/>
                <a:gd name="connsiteY5" fmla="*/ 48934 h 2251203"/>
                <a:gd name="connsiteX6" fmla="*/ 275993 w 420766"/>
                <a:gd name="connsiteY6" fmla="*/ 47254 h 2251203"/>
                <a:gd name="connsiteX7" fmla="*/ 291586 w 420766"/>
                <a:gd name="connsiteY7" fmla="*/ 65807 h 2251203"/>
                <a:gd name="connsiteX8" fmla="*/ 320519 w 420766"/>
                <a:gd name="connsiteY8" fmla="*/ 64126 h 2251203"/>
                <a:gd name="connsiteX9" fmla="*/ 336112 w 420766"/>
                <a:gd name="connsiteY9" fmla="*/ 82678 h 2251203"/>
                <a:gd name="connsiteX10" fmla="*/ 351705 w 420766"/>
                <a:gd name="connsiteY10" fmla="*/ 101230 h 2251203"/>
                <a:gd name="connsiteX11" fmla="*/ 367298 w 420766"/>
                <a:gd name="connsiteY11" fmla="*/ 119782 h 2251203"/>
                <a:gd name="connsiteX12" fmla="*/ 369551 w 420766"/>
                <a:gd name="connsiteY12" fmla="*/ 158567 h 2251203"/>
                <a:gd name="connsiteX13" fmla="*/ 356211 w 420766"/>
                <a:gd name="connsiteY13" fmla="*/ 178799 h 2251203"/>
                <a:gd name="connsiteX14" fmla="*/ 357337 w 420766"/>
                <a:gd name="connsiteY14" fmla="*/ 198193 h 2251203"/>
                <a:gd name="connsiteX15" fmla="*/ 343997 w 420766"/>
                <a:gd name="connsiteY15" fmla="*/ 218425 h 2251203"/>
                <a:gd name="connsiteX16" fmla="*/ 346250 w 420766"/>
                <a:gd name="connsiteY16" fmla="*/ 257210 h 2251203"/>
                <a:gd name="connsiteX17" fmla="*/ 332909 w 420766"/>
                <a:gd name="connsiteY17" fmla="*/ 277443 h 2251203"/>
                <a:gd name="connsiteX18" fmla="*/ 335162 w 420766"/>
                <a:gd name="connsiteY18" fmla="*/ 316227 h 2251203"/>
                <a:gd name="connsiteX19" fmla="*/ 322948 w 420766"/>
                <a:gd name="connsiteY19" fmla="*/ 355853 h 2251203"/>
                <a:gd name="connsiteX20" fmla="*/ 325201 w 420766"/>
                <a:gd name="connsiteY20" fmla="*/ 394638 h 2251203"/>
                <a:gd name="connsiteX21" fmla="*/ 328580 w 420766"/>
                <a:gd name="connsiteY21" fmla="*/ 452815 h 2251203"/>
                <a:gd name="connsiteX22" fmla="*/ 331959 w 420766"/>
                <a:gd name="connsiteY22" fmla="*/ 510992 h 2251203"/>
                <a:gd name="connsiteX23" fmla="*/ 336465 w 420766"/>
                <a:gd name="connsiteY23" fmla="*/ 588562 h 2251203"/>
                <a:gd name="connsiteX24" fmla="*/ 342097 w 420766"/>
                <a:gd name="connsiteY24" fmla="*/ 685524 h 2251203"/>
                <a:gd name="connsiteX25" fmla="*/ 348855 w 420766"/>
                <a:gd name="connsiteY25" fmla="*/ 801878 h 2251203"/>
                <a:gd name="connsiteX26" fmla="*/ 355613 w 420766"/>
                <a:gd name="connsiteY26" fmla="*/ 918233 h 2251203"/>
                <a:gd name="connsiteX27" fmla="*/ 362371 w 420766"/>
                <a:gd name="connsiteY27" fmla="*/ 1034588 h 2251203"/>
                <a:gd name="connsiteX28" fmla="*/ 369129 w 420766"/>
                <a:gd name="connsiteY28" fmla="*/ 1150942 h 2251203"/>
                <a:gd name="connsiteX29" fmla="*/ 374761 w 420766"/>
                <a:gd name="connsiteY29" fmla="*/ 1247905 h 2251203"/>
                <a:gd name="connsiteX30" fmla="*/ 380393 w 420766"/>
                <a:gd name="connsiteY30" fmla="*/ 1344867 h 2251203"/>
                <a:gd name="connsiteX31" fmla="*/ 384899 w 420766"/>
                <a:gd name="connsiteY31" fmla="*/ 1422436 h 2251203"/>
                <a:gd name="connsiteX32" fmla="*/ 389404 w 420766"/>
                <a:gd name="connsiteY32" fmla="*/ 1500007 h 2251203"/>
                <a:gd name="connsiteX33" fmla="*/ 392783 w 420766"/>
                <a:gd name="connsiteY33" fmla="*/ 1558184 h 2251203"/>
                <a:gd name="connsiteX34" fmla="*/ 410629 w 420766"/>
                <a:gd name="connsiteY34" fmla="*/ 1615520 h 2251203"/>
                <a:gd name="connsiteX35" fmla="*/ 415134 w 420766"/>
                <a:gd name="connsiteY35" fmla="*/ 1693091 h 2251203"/>
                <a:gd name="connsiteX36" fmla="*/ 420766 w 420766"/>
                <a:gd name="connsiteY36" fmla="*/ 1790052 h 2251203"/>
                <a:gd name="connsiteX37" fmla="*/ 410805 w 420766"/>
                <a:gd name="connsiteY37" fmla="*/ 1868463 h 2251203"/>
                <a:gd name="connsiteX38" fmla="*/ 401970 w 420766"/>
                <a:gd name="connsiteY38" fmla="*/ 1966265 h 2251203"/>
                <a:gd name="connsiteX39" fmla="*/ 390883 w 420766"/>
                <a:gd name="connsiteY39" fmla="*/ 2025283 h 2251203"/>
                <a:gd name="connsiteX40" fmla="*/ 379795 w 420766"/>
                <a:gd name="connsiteY40" fmla="*/ 2084300 h 2251203"/>
                <a:gd name="connsiteX41" fmla="*/ 354241 w 420766"/>
                <a:gd name="connsiteY41" fmla="*/ 2144158 h 2251203"/>
                <a:gd name="connsiteX42" fmla="*/ 327561 w 420766"/>
                <a:gd name="connsiteY42" fmla="*/ 2184624 h 2251203"/>
                <a:gd name="connsiteX43" fmla="*/ 299754 w 420766"/>
                <a:gd name="connsiteY43" fmla="*/ 2205696 h 2251203"/>
                <a:gd name="connsiteX44" fmla="*/ 271946 w 420766"/>
                <a:gd name="connsiteY44" fmla="*/ 2226769 h 2251203"/>
                <a:gd name="connsiteX45" fmla="*/ 244139 w 420766"/>
                <a:gd name="connsiteY45" fmla="*/ 2247842 h 2251203"/>
                <a:gd name="connsiteX46" fmla="*/ 215206 w 420766"/>
                <a:gd name="connsiteY46" fmla="*/ 2249523 h 2251203"/>
                <a:gd name="connsiteX47" fmla="*/ 186272 w 420766"/>
                <a:gd name="connsiteY47" fmla="*/ 2251203 h 2251203"/>
                <a:gd name="connsiteX48" fmla="*/ 170680 w 420766"/>
                <a:gd name="connsiteY48" fmla="*/ 2232651 h 2251203"/>
                <a:gd name="connsiteX49" fmla="*/ 162257 w 420766"/>
                <a:gd name="connsiteY49" fmla="*/ 2213536 h 2251203"/>
                <a:gd name="connsiteX50" fmla="*/ 138612 w 420766"/>
                <a:gd name="connsiteY50" fmla="*/ 1806441 h 2251203"/>
                <a:gd name="connsiteX51" fmla="*/ 145899 w 420766"/>
                <a:gd name="connsiteY51" fmla="*/ 1806017 h 2251203"/>
                <a:gd name="connsiteX52" fmla="*/ 160366 w 420766"/>
                <a:gd name="connsiteY52" fmla="*/ 1805177 h 2251203"/>
                <a:gd name="connsiteX53" fmla="*/ 173706 w 420766"/>
                <a:gd name="connsiteY53" fmla="*/ 1784944 h 2251203"/>
                <a:gd name="connsiteX54" fmla="*/ 171454 w 420766"/>
                <a:gd name="connsiteY54" fmla="*/ 1746160 h 2251203"/>
                <a:gd name="connsiteX55" fmla="*/ 170327 w 420766"/>
                <a:gd name="connsiteY55" fmla="*/ 1726767 h 2251203"/>
                <a:gd name="connsiteX56" fmla="*/ 166948 w 420766"/>
                <a:gd name="connsiteY56" fmla="*/ 1668591 h 2251203"/>
                <a:gd name="connsiteX57" fmla="*/ 163569 w 420766"/>
                <a:gd name="connsiteY57" fmla="*/ 1610413 h 2251203"/>
                <a:gd name="connsiteX58" fmla="*/ 159064 w 420766"/>
                <a:gd name="connsiteY58" fmla="*/ 1532843 h 2251203"/>
                <a:gd name="connsiteX59" fmla="*/ 169025 w 420766"/>
                <a:gd name="connsiteY59" fmla="*/ 1454433 h 2251203"/>
                <a:gd name="connsiteX60" fmla="*/ 158887 w 420766"/>
                <a:gd name="connsiteY60" fmla="*/ 1279901 h 2251203"/>
                <a:gd name="connsiteX61" fmla="*/ 148750 w 420766"/>
                <a:gd name="connsiteY61" fmla="*/ 1105369 h 2251203"/>
                <a:gd name="connsiteX62" fmla="*/ 129602 w 420766"/>
                <a:gd name="connsiteY62" fmla="*/ 775698 h 2251203"/>
                <a:gd name="connsiteX63" fmla="*/ 120591 w 420766"/>
                <a:gd name="connsiteY63" fmla="*/ 620558 h 2251203"/>
                <a:gd name="connsiteX64" fmla="*/ 117212 w 420766"/>
                <a:gd name="connsiteY64" fmla="*/ 562381 h 2251203"/>
                <a:gd name="connsiteX65" fmla="*/ 112706 w 420766"/>
                <a:gd name="connsiteY65" fmla="*/ 484811 h 2251203"/>
                <a:gd name="connsiteX66" fmla="*/ 94861 w 420766"/>
                <a:gd name="connsiteY66" fmla="*/ 427474 h 2251203"/>
                <a:gd name="connsiteX67" fmla="*/ 92608 w 420766"/>
                <a:gd name="connsiteY67" fmla="*/ 388690 h 2251203"/>
                <a:gd name="connsiteX68" fmla="*/ 89229 w 420766"/>
                <a:gd name="connsiteY68" fmla="*/ 330512 h 2251203"/>
                <a:gd name="connsiteX69" fmla="*/ 86976 w 420766"/>
                <a:gd name="connsiteY69" fmla="*/ 291727 h 2251203"/>
                <a:gd name="connsiteX70" fmla="*/ 69130 w 420766"/>
                <a:gd name="connsiteY70" fmla="*/ 234390 h 2251203"/>
                <a:gd name="connsiteX71" fmla="*/ 65751 w 420766"/>
                <a:gd name="connsiteY71" fmla="*/ 176212 h 2251203"/>
                <a:gd name="connsiteX72" fmla="*/ 47905 w 420766"/>
                <a:gd name="connsiteY72" fmla="*/ 118876 h 2251203"/>
                <a:gd name="connsiteX73" fmla="*/ 32312 w 420766"/>
                <a:gd name="connsiteY73" fmla="*/ 100324 h 2251203"/>
                <a:gd name="connsiteX74" fmla="*/ 16719 w 420766"/>
                <a:gd name="connsiteY74" fmla="*/ 81772 h 2251203"/>
                <a:gd name="connsiteX75" fmla="*/ 0 w 420766"/>
                <a:gd name="connsiteY75" fmla="*/ 43826 h 2251203"/>
                <a:gd name="connsiteX76" fmla="*/ 14467 w 420766"/>
                <a:gd name="connsiteY76" fmla="*/ 42986 h 2251203"/>
                <a:gd name="connsiteX77" fmla="*/ 27807 w 420766"/>
                <a:gd name="connsiteY77" fmla="*/ 22753 h 2251203"/>
                <a:gd name="connsiteX78" fmla="*/ 55614 w 420766"/>
                <a:gd name="connsiteY78" fmla="*/ 1681 h 2251203"/>
                <a:gd name="connsiteX0-1" fmla="*/ 55614 w 420766"/>
                <a:gd name="connsiteY0-2" fmla="*/ 1681 h 2251203"/>
                <a:gd name="connsiteX1-3" fmla="*/ 84547 w 420766"/>
                <a:gd name="connsiteY1-4" fmla="*/ 0 h 2251203"/>
                <a:gd name="connsiteX2-5" fmla="*/ 143540 w 420766"/>
                <a:gd name="connsiteY2-6" fmla="*/ 16031 h 2251203"/>
                <a:gd name="connsiteX3-7" fmla="*/ 172474 w 420766"/>
                <a:gd name="connsiteY3-8" fmla="*/ 14351 h 2251203"/>
                <a:gd name="connsiteX4-9" fmla="*/ 202534 w 420766"/>
                <a:gd name="connsiteY4-10" fmla="*/ 32063 h 2251203"/>
                <a:gd name="connsiteX5-11" fmla="*/ 247060 w 420766"/>
                <a:gd name="connsiteY5-12" fmla="*/ 48934 h 2251203"/>
                <a:gd name="connsiteX6-13" fmla="*/ 275993 w 420766"/>
                <a:gd name="connsiteY6-14" fmla="*/ 47254 h 2251203"/>
                <a:gd name="connsiteX7-15" fmla="*/ 291586 w 420766"/>
                <a:gd name="connsiteY7-16" fmla="*/ 65807 h 2251203"/>
                <a:gd name="connsiteX8-17" fmla="*/ 320519 w 420766"/>
                <a:gd name="connsiteY8-18" fmla="*/ 64126 h 2251203"/>
                <a:gd name="connsiteX9-19" fmla="*/ 336112 w 420766"/>
                <a:gd name="connsiteY9-20" fmla="*/ 82678 h 2251203"/>
                <a:gd name="connsiteX10-21" fmla="*/ 351705 w 420766"/>
                <a:gd name="connsiteY10-22" fmla="*/ 101230 h 2251203"/>
                <a:gd name="connsiteX11-23" fmla="*/ 367298 w 420766"/>
                <a:gd name="connsiteY11-24" fmla="*/ 119782 h 2251203"/>
                <a:gd name="connsiteX12-25" fmla="*/ 369551 w 420766"/>
                <a:gd name="connsiteY12-26" fmla="*/ 158567 h 2251203"/>
                <a:gd name="connsiteX13-27" fmla="*/ 356211 w 420766"/>
                <a:gd name="connsiteY13-28" fmla="*/ 178799 h 2251203"/>
                <a:gd name="connsiteX14-29" fmla="*/ 357337 w 420766"/>
                <a:gd name="connsiteY14-30" fmla="*/ 198193 h 2251203"/>
                <a:gd name="connsiteX15-31" fmla="*/ 343997 w 420766"/>
                <a:gd name="connsiteY15-32" fmla="*/ 218425 h 2251203"/>
                <a:gd name="connsiteX16-33" fmla="*/ 346250 w 420766"/>
                <a:gd name="connsiteY16-34" fmla="*/ 257210 h 2251203"/>
                <a:gd name="connsiteX17-35" fmla="*/ 332909 w 420766"/>
                <a:gd name="connsiteY17-36" fmla="*/ 277443 h 2251203"/>
                <a:gd name="connsiteX18-37" fmla="*/ 335162 w 420766"/>
                <a:gd name="connsiteY18-38" fmla="*/ 316227 h 2251203"/>
                <a:gd name="connsiteX19-39" fmla="*/ 322948 w 420766"/>
                <a:gd name="connsiteY19-40" fmla="*/ 355853 h 2251203"/>
                <a:gd name="connsiteX20-41" fmla="*/ 325201 w 420766"/>
                <a:gd name="connsiteY20-42" fmla="*/ 394638 h 2251203"/>
                <a:gd name="connsiteX21-43" fmla="*/ 328580 w 420766"/>
                <a:gd name="connsiteY21-44" fmla="*/ 452815 h 2251203"/>
                <a:gd name="connsiteX22-45" fmla="*/ 331959 w 420766"/>
                <a:gd name="connsiteY22-46" fmla="*/ 510992 h 2251203"/>
                <a:gd name="connsiteX23-47" fmla="*/ 336465 w 420766"/>
                <a:gd name="connsiteY23-48" fmla="*/ 588562 h 2251203"/>
                <a:gd name="connsiteX24-49" fmla="*/ 342097 w 420766"/>
                <a:gd name="connsiteY24-50" fmla="*/ 685524 h 2251203"/>
                <a:gd name="connsiteX25-51" fmla="*/ 348855 w 420766"/>
                <a:gd name="connsiteY25-52" fmla="*/ 801878 h 2251203"/>
                <a:gd name="connsiteX26-53" fmla="*/ 355613 w 420766"/>
                <a:gd name="connsiteY26-54" fmla="*/ 918233 h 2251203"/>
                <a:gd name="connsiteX27-55" fmla="*/ 362371 w 420766"/>
                <a:gd name="connsiteY27-56" fmla="*/ 1034588 h 2251203"/>
                <a:gd name="connsiteX28-57" fmla="*/ 369129 w 420766"/>
                <a:gd name="connsiteY28-58" fmla="*/ 1150942 h 2251203"/>
                <a:gd name="connsiteX29-59" fmla="*/ 374761 w 420766"/>
                <a:gd name="connsiteY29-60" fmla="*/ 1247905 h 2251203"/>
                <a:gd name="connsiteX30-61" fmla="*/ 380393 w 420766"/>
                <a:gd name="connsiteY30-62" fmla="*/ 1344867 h 2251203"/>
                <a:gd name="connsiteX31-63" fmla="*/ 384899 w 420766"/>
                <a:gd name="connsiteY31-64" fmla="*/ 1422436 h 2251203"/>
                <a:gd name="connsiteX32-65" fmla="*/ 389404 w 420766"/>
                <a:gd name="connsiteY32-66" fmla="*/ 1500007 h 2251203"/>
                <a:gd name="connsiteX33-67" fmla="*/ 392783 w 420766"/>
                <a:gd name="connsiteY33-68" fmla="*/ 1558184 h 2251203"/>
                <a:gd name="connsiteX34-69" fmla="*/ 410629 w 420766"/>
                <a:gd name="connsiteY34-70" fmla="*/ 1615520 h 2251203"/>
                <a:gd name="connsiteX35-71" fmla="*/ 415134 w 420766"/>
                <a:gd name="connsiteY35-72" fmla="*/ 1693091 h 2251203"/>
                <a:gd name="connsiteX36-73" fmla="*/ 420766 w 420766"/>
                <a:gd name="connsiteY36-74" fmla="*/ 1790052 h 2251203"/>
                <a:gd name="connsiteX37-75" fmla="*/ 410805 w 420766"/>
                <a:gd name="connsiteY37-76" fmla="*/ 1868463 h 2251203"/>
                <a:gd name="connsiteX38-77" fmla="*/ 401970 w 420766"/>
                <a:gd name="connsiteY38-78" fmla="*/ 1966265 h 2251203"/>
                <a:gd name="connsiteX39-79" fmla="*/ 390883 w 420766"/>
                <a:gd name="connsiteY39-80" fmla="*/ 2025283 h 2251203"/>
                <a:gd name="connsiteX40-81" fmla="*/ 379795 w 420766"/>
                <a:gd name="connsiteY40-82" fmla="*/ 2084300 h 2251203"/>
                <a:gd name="connsiteX41-83" fmla="*/ 354241 w 420766"/>
                <a:gd name="connsiteY41-84" fmla="*/ 2144158 h 2251203"/>
                <a:gd name="connsiteX42-85" fmla="*/ 327561 w 420766"/>
                <a:gd name="connsiteY42-86" fmla="*/ 2184624 h 2251203"/>
                <a:gd name="connsiteX43-87" fmla="*/ 299754 w 420766"/>
                <a:gd name="connsiteY43-88" fmla="*/ 2205696 h 2251203"/>
                <a:gd name="connsiteX44-89" fmla="*/ 271946 w 420766"/>
                <a:gd name="connsiteY44-90" fmla="*/ 2226769 h 2251203"/>
                <a:gd name="connsiteX45-91" fmla="*/ 244139 w 420766"/>
                <a:gd name="connsiteY45-92" fmla="*/ 2247842 h 2251203"/>
                <a:gd name="connsiteX46-93" fmla="*/ 215206 w 420766"/>
                <a:gd name="connsiteY46-94" fmla="*/ 2249523 h 2251203"/>
                <a:gd name="connsiteX47-95" fmla="*/ 186272 w 420766"/>
                <a:gd name="connsiteY47-96" fmla="*/ 2251203 h 2251203"/>
                <a:gd name="connsiteX48-97" fmla="*/ 170680 w 420766"/>
                <a:gd name="connsiteY48-98" fmla="*/ 2232651 h 2251203"/>
                <a:gd name="connsiteX49-99" fmla="*/ 162257 w 420766"/>
                <a:gd name="connsiteY49-100" fmla="*/ 2213536 h 2251203"/>
                <a:gd name="connsiteX50-101" fmla="*/ 138612 w 420766"/>
                <a:gd name="connsiteY50-102" fmla="*/ 1806441 h 2251203"/>
                <a:gd name="connsiteX51-103" fmla="*/ 145899 w 420766"/>
                <a:gd name="connsiteY51-104" fmla="*/ 1806017 h 2251203"/>
                <a:gd name="connsiteX52-105" fmla="*/ 173706 w 420766"/>
                <a:gd name="connsiteY52-106" fmla="*/ 1784944 h 2251203"/>
                <a:gd name="connsiteX53-107" fmla="*/ 171454 w 420766"/>
                <a:gd name="connsiteY53-108" fmla="*/ 1746160 h 2251203"/>
                <a:gd name="connsiteX54-109" fmla="*/ 170327 w 420766"/>
                <a:gd name="connsiteY54-110" fmla="*/ 1726767 h 2251203"/>
                <a:gd name="connsiteX55-111" fmla="*/ 166948 w 420766"/>
                <a:gd name="connsiteY55-112" fmla="*/ 1668591 h 2251203"/>
                <a:gd name="connsiteX56-113" fmla="*/ 163569 w 420766"/>
                <a:gd name="connsiteY56-114" fmla="*/ 1610413 h 2251203"/>
                <a:gd name="connsiteX57-115" fmla="*/ 159064 w 420766"/>
                <a:gd name="connsiteY57-116" fmla="*/ 1532843 h 2251203"/>
                <a:gd name="connsiteX58-117" fmla="*/ 169025 w 420766"/>
                <a:gd name="connsiteY58-118" fmla="*/ 1454433 h 2251203"/>
                <a:gd name="connsiteX59-119" fmla="*/ 158887 w 420766"/>
                <a:gd name="connsiteY59-120" fmla="*/ 1279901 h 2251203"/>
                <a:gd name="connsiteX60-121" fmla="*/ 148750 w 420766"/>
                <a:gd name="connsiteY60-122" fmla="*/ 1105369 h 2251203"/>
                <a:gd name="connsiteX61-123" fmla="*/ 129602 w 420766"/>
                <a:gd name="connsiteY61-124" fmla="*/ 775698 h 2251203"/>
                <a:gd name="connsiteX62-125" fmla="*/ 120591 w 420766"/>
                <a:gd name="connsiteY62-126" fmla="*/ 620558 h 2251203"/>
                <a:gd name="connsiteX63-127" fmla="*/ 117212 w 420766"/>
                <a:gd name="connsiteY63-128" fmla="*/ 562381 h 2251203"/>
                <a:gd name="connsiteX64-129" fmla="*/ 112706 w 420766"/>
                <a:gd name="connsiteY64-130" fmla="*/ 484811 h 2251203"/>
                <a:gd name="connsiteX65-131" fmla="*/ 94861 w 420766"/>
                <a:gd name="connsiteY65-132" fmla="*/ 427474 h 2251203"/>
                <a:gd name="connsiteX66-133" fmla="*/ 92608 w 420766"/>
                <a:gd name="connsiteY66-134" fmla="*/ 388690 h 2251203"/>
                <a:gd name="connsiteX67-135" fmla="*/ 89229 w 420766"/>
                <a:gd name="connsiteY67-136" fmla="*/ 330512 h 2251203"/>
                <a:gd name="connsiteX68-137" fmla="*/ 86976 w 420766"/>
                <a:gd name="connsiteY68-138" fmla="*/ 291727 h 2251203"/>
                <a:gd name="connsiteX69-139" fmla="*/ 69130 w 420766"/>
                <a:gd name="connsiteY69-140" fmla="*/ 234390 h 2251203"/>
                <a:gd name="connsiteX70-141" fmla="*/ 65751 w 420766"/>
                <a:gd name="connsiteY70-142" fmla="*/ 176212 h 2251203"/>
                <a:gd name="connsiteX71-143" fmla="*/ 47905 w 420766"/>
                <a:gd name="connsiteY71-144" fmla="*/ 118876 h 2251203"/>
                <a:gd name="connsiteX72-145" fmla="*/ 32312 w 420766"/>
                <a:gd name="connsiteY72-146" fmla="*/ 100324 h 2251203"/>
                <a:gd name="connsiteX73-147" fmla="*/ 16719 w 420766"/>
                <a:gd name="connsiteY73-148" fmla="*/ 81772 h 2251203"/>
                <a:gd name="connsiteX74-149" fmla="*/ 0 w 420766"/>
                <a:gd name="connsiteY74-150" fmla="*/ 43826 h 2251203"/>
                <a:gd name="connsiteX75-151" fmla="*/ 14467 w 420766"/>
                <a:gd name="connsiteY75-152" fmla="*/ 42986 h 2251203"/>
                <a:gd name="connsiteX76-153" fmla="*/ 27807 w 420766"/>
                <a:gd name="connsiteY76-154" fmla="*/ 22753 h 2251203"/>
                <a:gd name="connsiteX77-155" fmla="*/ 55614 w 420766"/>
                <a:gd name="connsiteY77-156" fmla="*/ 1681 h 2251203"/>
                <a:gd name="connsiteX0-157" fmla="*/ 55614 w 420766"/>
                <a:gd name="connsiteY0-158" fmla="*/ 1681 h 2251203"/>
                <a:gd name="connsiteX1-159" fmla="*/ 84547 w 420766"/>
                <a:gd name="connsiteY1-160" fmla="*/ 0 h 2251203"/>
                <a:gd name="connsiteX2-161" fmla="*/ 143540 w 420766"/>
                <a:gd name="connsiteY2-162" fmla="*/ 16031 h 2251203"/>
                <a:gd name="connsiteX3-163" fmla="*/ 172474 w 420766"/>
                <a:gd name="connsiteY3-164" fmla="*/ 14351 h 2251203"/>
                <a:gd name="connsiteX4-165" fmla="*/ 202534 w 420766"/>
                <a:gd name="connsiteY4-166" fmla="*/ 32063 h 2251203"/>
                <a:gd name="connsiteX5-167" fmla="*/ 247060 w 420766"/>
                <a:gd name="connsiteY5-168" fmla="*/ 48934 h 2251203"/>
                <a:gd name="connsiteX6-169" fmla="*/ 275993 w 420766"/>
                <a:gd name="connsiteY6-170" fmla="*/ 47254 h 2251203"/>
                <a:gd name="connsiteX7-171" fmla="*/ 291586 w 420766"/>
                <a:gd name="connsiteY7-172" fmla="*/ 65807 h 2251203"/>
                <a:gd name="connsiteX8-173" fmla="*/ 320519 w 420766"/>
                <a:gd name="connsiteY8-174" fmla="*/ 64126 h 2251203"/>
                <a:gd name="connsiteX9-175" fmla="*/ 336112 w 420766"/>
                <a:gd name="connsiteY9-176" fmla="*/ 82678 h 2251203"/>
                <a:gd name="connsiteX10-177" fmla="*/ 351705 w 420766"/>
                <a:gd name="connsiteY10-178" fmla="*/ 101230 h 2251203"/>
                <a:gd name="connsiteX11-179" fmla="*/ 367298 w 420766"/>
                <a:gd name="connsiteY11-180" fmla="*/ 119782 h 2251203"/>
                <a:gd name="connsiteX12-181" fmla="*/ 369551 w 420766"/>
                <a:gd name="connsiteY12-182" fmla="*/ 158567 h 2251203"/>
                <a:gd name="connsiteX13-183" fmla="*/ 356211 w 420766"/>
                <a:gd name="connsiteY13-184" fmla="*/ 178799 h 2251203"/>
                <a:gd name="connsiteX14-185" fmla="*/ 357337 w 420766"/>
                <a:gd name="connsiteY14-186" fmla="*/ 198193 h 2251203"/>
                <a:gd name="connsiteX15-187" fmla="*/ 343997 w 420766"/>
                <a:gd name="connsiteY15-188" fmla="*/ 218425 h 2251203"/>
                <a:gd name="connsiteX16-189" fmla="*/ 346250 w 420766"/>
                <a:gd name="connsiteY16-190" fmla="*/ 257210 h 2251203"/>
                <a:gd name="connsiteX17-191" fmla="*/ 332909 w 420766"/>
                <a:gd name="connsiteY17-192" fmla="*/ 277443 h 2251203"/>
                <a:gd name="connsiteX18-193" fmla="*/ 335162 w 420766"/>
                <a:gd name="connsiteY18-194" fmla="*/ 316227 h 2251203"/>
                <a:gd name="connsiteX19-195" fmla="*/ 322948 w 420766"/>
                <a:gd name="connsiteY19-196" fmla="*/ 355853 h 2251203"/>
                <a:gd name="connsiteX20-197" fmla="*/ 325201 w 420766"/>
                <a:gd name="connsiteY20-198" fmla="*/ 394638 h 2251203"/>
                <a:gd name="connsiteX21-199" fmla="*/ 328580 w 420766"/>
                <a:gd name="connsiteY21-200" fmla="*/ 452815 h 2251203"/>
                <a:gd name="connsiteX22-201" fmla="*/ 331959 w 420766"/>
                <a:gd name="connsiteY22-202" fmla="*/ 510992 h 2251203"/>
                <a:gd name="connsiteX23-203" fmla="*/ 336465 w 420766"/>
                <a:gd name="connsiteY23-204" fmla="*/ 588562 h 2251203"/>
                <a:gd name="connsiteX24-205" fmla="*/ 342097 w 420766"/>
                <a:gd name="connsiteY24-206" fmla="*/ 685524 h 2251203"/>
                <a:gd name="connsiteX25-207" fmla="*/ 348855 w 420766"/>
                <a:gd name="connsiteY25-208" fmla="*/ 801878 h 2251203"/>
                <a:gd name="connsiteX26-209" fmla="*/ 355613 w 420766"/>
                <a:gd name="connsiteY26-210" fmla="*/ 918233 h 2251203"/>
                <a:gd name="connsiteX27-211" fmla="*/ 362371 w 420766"/>
                <a:gd name="connsiteY27-212" fmla="*/ 1034588 h 2251203"/>
                <a:gd name="connsiteX28-213" fmla="*/ 369129 w 420766"/>
                <a:gd name="connsiteY28-214" fmla="*/ 1150942 h 2251203"/>
                <a:gd name="connsiteX29-215" fmla="*/ 374761 w 420766"/>
                <a:gd name="connsiteY29-216" fmla="*/ 1247905 h 2251203"/>
                <a:gd name="connsiteX30-217" fmla="*/ 380393 w 420766"/>
                <a:gd name="connsiteY30-218" fmla="*/ 1344867 h 2251203"/>
                <a:gd name="connsiteX31-219" fmla="*/ 384899 w 420766"/>
                <a:gd name="connsiteY31-220" fmla="*/ 1422436 h 2251203"/>
                <a:gd name="connsiteX32-221" fmla="*/ 389404 w 420766"/>
                <a:gd name="connsiteY32-222" fmla="*/ 1500007 h 2251203"/>
                <a:gd name="connsiteX33-223" fmla="*/ 392783 w 420766"/>
                <a:gd name="connsiteY33-224" fmla="*/ 1558184 h 2251203"/>
                <a:gd name="connsiteX34-225" fmla="*/ 410629 w 420766"/>
                <a:gd name="connsiteY34-226" fmla="*/ 1615520 h 2251203"/>
                <a:gd name="connsiteX35-227" fmla="*/ 415134 w 420766"/>
                <a:gd name="connsiteY35-228" fmla="*/ 1693091 h 2251203"/>
                <a:gd name="connsiteX36-229" fmla="*/ 420766 w 420766"/>
                <a:gd name="connsiteY36-230" fmla="*/ 1790052 h 2251203"/>
                <a:gd name="connsiteX37-231" fmla="*/ 410805 w 420766"/>
                <a:gd name="connsiteY37-232" fmla="*/ 1868463 h 2251203"/>
                <a:gd name="connsiteX38-233" fmla="*/ 401970 w 420766"/>
                <a:gd name="connsiteY38-234" fmla="*/ 1966265 h 2251203"/>
                <a:gd name="connsiteX39-235" fmla="*/ 390883 w 420766"/>
                <a:gd name="connsiteY39-236" fmla="*/ 2025283 h 2251203"/>
                <a:gd name="connsiteX40-237" fmla="*/ 379795 w 420766"/>
                <a:gd name="connsiteY40-238" fmla="*/ 2084300 h 2251203"/>
                <a:gd name="connsiteX41-239" fmla="*/ 354241 w 420766"/>
                <a:gd name="connsiteY41-240" fmla="*/ 2144158 h 2251203"/>
                <a:gd name="connsiteX42-241" fmla="*/ 327561 w 420766"/>
                <a:gd name="connsiteY42-242" fmla="*/ 2184624 h 2251203"/>
                <a:gd name="connsiteX43-243" fmla="*/ 299754 w 420766"/>
                <a:gd name="connsiteY43-244" fmla="*/ 2205696 h 2251203"/>
                <a:gd name="connsiteX44-245" fmla="*/ 271946 w 420766"/>
                <a:gd name="connsiteY44-246" fmla="*/ 2226769 h 2251203"/>
                <a:gd name="connsiteX45-247" fmla="*/ 244139 w 420766"/>
                <a:gd name="connsiteY45-248" fmla="*/ 2247842 h 2251203"/>
                <a:gd name="connsiteX46-249" fmla="*/ 215206 w 420766"/>
                <a:gd name="connsiteY46-250" fmla="*/ 2249523 h 2251203"/>
                <a:gd name="connsiteX47-251" fmla="*/ 186272 w 420766"/>
                <a:gd name="connsiteY47-252" fmla="*/ 2251203 h 2251203"/>
                <a:gd name="connsiteX48-253" fmla="*/ 170680 w 420766"/>
                <a:gd name="connsiteY48-254" fmla="*/ 2232651 h 2251203"/>
                <a:gd name="connsiteX49-255" fmla="*/ 162257 w 420766"/>
                <a:gd name="connsiteY49-256" fmla="*/ 2213536 h 2251203"/>
                <a:gd name="connsiteX50-257" fmla="*/ 138612 w 420766"/>
                <a:gd name="connsiteY50-258" fmla="*/ 1806441 h 2251203"/>
                <a:gd name="connsiteX51-259" fmla="*/ 173706 w 420766"/>
                <a:gd name="connsiteY51-260" fmla="*/ 1784944 h 2251203"/>
                <a:gd name="connsiteX52-261" fmla="*/ 171454 w 420766"/>
                <a:gd name="connsiteY52-262" fmla="*/ 1746160 h 2251203"/>
                <a:gd name="connsiteX53-263" fmla="*/ 170327 w 420766"/>
                <a:gd name="connsiteY53-264" fmla="*/ 1726767 h 2251203"/>
                <a:gd name="connsiteX54-265" fmla="*/ 166948 w 420766"/>
                <a:gd name="connsiteY54-266" fmla="*/ 1668591 h 2251203"/>
                <a:gd name="connsiteX55-267" fmla="*/ 163569 w 420766"/>
                <a:gd name="connsiteY55-268" fmla="*/ 1610413 h 2251203"/>
                <a:gd name="connsiteX56-269" fmla="*/ 159064 w 420766"/>
                <a:gd name="connsiteY56-270" fmla="*/ 1532843 h 2251203"/>
                <a:gd name="connsiteX57-271" fmla="*/ 169025 w 420766"/>
                <a:gd name="connsiteY57-272" fmla="*/ 1454433 h 2251203"/>
                <a:gd name="connsiteX58-273" fmla="*/ 158887 w 420766"/>
                <a:gd name="connsiteY58-274" fmla="*/ 1279901 h 2251203"/>
                <a:gd name="connsiteX59-275" fmla="*/ 148750 w 420766"/>
                <a:gd name="connsiteY59-276" fmla="*/ 1105369 h 2251203"/>
                <a:gd name="connsiteX60-277" fmla="*/ 129602 w 420766"/>
                <a:gd name="connsiteY60-278" fmla="*/ 775698 h 2251203"/>
                <a:gd name="connsiteX61-279" fmla="*/ 120591 w 420766"/>
                <a:gd name="connsiteY61-280" fmla="*/ 620558 h 2251203"/>
                <a:gd name="connsiteX62-281" fmla="*/ 117212 w 420766"/>
                <a:gd name="connsiteY62-282" fmla="*/ 562381 h 2251203"/>
                <a:gd name="connsiteX63-283" fmla="*/ 112706 w 420766"/>
                <a:gd name="connsiteY63-284" fmla="*/ 484811 h 2251203"/>
                <a:gd name="connsiteX64-285" fmla="*/ 94861 w 420766"/>
                <a:gd name="connsiteY64-286" fmla="*/ 427474 h 2251203"/>
                <a:gd name="connsiteX65-287" fmla="*/ 92608 w 420766"/>
                <a:gd name="connsiteY65-288" fmla="*/ 388690 h 2251203"/>
                <a:gd name="connsiteX66-289" fmla="*/ 89229 w 420766"/>
                <a:gd name="connsiteY66-290" fmla="*/ 330512 h 2251203"/>
                <a:gd name="connsiteX67-291" fmla="*/ 86976 w 420766"/>
                <a:gd name="connsiteY67-292" fmla="*/ 291727 h 2251203"/>
                <a:gd name="connsiteX68-293" fmla="*/ 69130 w 420766"/>
                <a:gd name="connsiteY68-294" fmla="*/ 234390 h 2251203"/>
                <a:gd name="connsiteX69-295" fmla="*/ 65751 w 420766"/>
                <a:gd name="connsiteY69-296" fmla="*/ 176212 h 2251203"/>
                <a:gd name="connsiteX70-297" fmla="*/ 47905 w 420766"/>
                <a:gd name="connsiteY70-298" fmla="*/ 118876 h 2251203"/>
                <a:gd name="connsiteX71-299" fmla="*/ 32312 w 420766"/>
                <a:gd name="connsiteY71-300" fmla="*/ 100324 h 2251203"/>
                <a:gd name="connsiteX72-301" fmla="*/ 16719 w 420766"/>
                <a:gd name="connsiteY72-302" fmla="*/ 81772 h 2251203"/>
                <a:gd name="connsiteX73-303" fmla="*/ 0 w 420766"/>
                <a:gd name="connsiteY73-304" fmla="*/ 43826 h 2251203"/>
                <a:gd name="connsiteX74-305" fmla="*/ 14467 w 420766"/>
                <a:gd name="connsiteY74-306" fmla="*/ 42986 h 2251203"/>
                <a:gd name="connsiteX75-307" fmla="*/ 27807 w 420766"/>
                <a:gd name="connsiteY75-308" fmla="*/ 22753 h 2251203"/>
                <a:gd name="connsiteX76-309" fmla="*/ 55614 w 420766"/>
                <a:gd name="connsiteY76-310" fmla="*/ 1681 h 2251203"/>
                <a:gd name="connsiteX0-311" fmla="*/ 55614 w 420766"/>
                <a:gd name="connsiteY0-312" fmla="*/ 1681 h 2251203"/>
                <a:gd name="connsiteX1-313" fmla="*/ 84547 w 420766"/>
                <a:gd name="connsiteY1-314" fmla="*/ 0 h 2251203"/>
                <a:gd name="connsiteX2-315" fmla="*/ 143540 w 420766"/>
                <a:gd name="connsiteY2-316" fmla="*/ 16031 h 2251203"/>
                <a:gd name="connsiteX3-317" fmla="*/ 172474 w 420766"/>
                <a:gd name="connsiteY3-318" fmla="*/ 14351 h 2251203"/>
                <a:gd name="connsiteX4-319" fmla="*/ 202534 w 420766"/>
                <a:gd name="connsiteY4-320" fmla="*/ 32063 h 2251203"/>
                <a:gd name="connsiteX5-321" fmla="*/ 247060 w 420766"/>
                <a:gd name="connsiteY5-322" fmla="*/ 48934 h 2251203"/>
                <a:gd name="connsiteX6-323" fmla="*/ 275993 w 420766"/>
                <a:gd name="connsiteY6-324" fmla="*/ 47254 h 2251203"/>
                <a:gd name="connsiteX7-325" fmla="*/ 291586 w 420766"/>
                <a:gd name="connsiteY7-326" fmla="*/ 65807 h 2251203"/>
                <a:gd name="connsiteX8-327" fmla="*/ 320519 w 420766"/>
                <a:gd name="connsiteY8-328" fmla="*/ 64126 h 2251203"/>
                <a:gd name="connsiteX9-329" fmla="*/ 336112 w 420766"/>
                <a:gd name="connsiteY9-330" fmla="*/ 82678 h 2251203"/>
                <a:gd name="connsiteX10-331" fmla="*/ 351705 w 420766"/>
                <a:gd name="connsiteY10-332" fmla="*/ 101230 h 2251203"/>
                <a:gd name="connsiteX11-333" fmla="*/ 367298 w 420766"/>
                <a:gd name="connsiteY11-334" fmla="*/ 119782 h 2251203"/>
                <a:gd name="connsiteX12-335" fmla="*/ 369551 w 420766"/>
                <a:gd name="connsiteY12-336" fmla="*/ 158567 h 2251203"/>
                <a:gd name="connsiteX13-337" fmla="*/ 356211 w 420766"/>
                <a:gd name="connsiteY13-338" fmla="*/ 178799 h 2251203"/>
                <a:gd name="connsiteX14-339" fmla="*/ 357337 w 420766"/>
                <a:gd name="connsiteY14-340" fmla="*/ 198193 h 2251203"/>
                <a:gd name="connsiteX15-341" fmla="*/ 343997 w 420766"/>
                <a:gd name="connsiteY15-342" fmla="*/ 218425 h 2251203"/>
                <a:gd name="connsiteX16-343" fmla="*/ 346250 w 420766"/>
                <a:gd name="connsiteY16-344" fmla="*/ 257210 h 2251203"/>
                <a:gd name="connsiteX17-345" fmla="*/ 332909 w 420766"/>
                <a:gd name="connsiteY17-346" fmla="*/ 277443 h 2251203"/>
                <a:gd name="connsiteX18-347" fmla="*/ 335162 w 420766"/>
                <a:gd name="connsiteY18-348" fmla="*/ 316227 h 2251203"/>
                <a:gd name="connsiteX19-349" fmla="*/ 322948 w 420766"/>
                <a:gd name="connsiteY19-350" fmla="*/ 355853 h 2251203"/>
                <a:gd name="connsiteX20-351" fmla="*/ 325201 w 420766"/>
                <a:gd name="connsiteY20-352" fmla="*/ 394638 h 2251203"/>
                <a:gd name="connsiteX21-353" fmla="*/ 328580 w 420766"/>
                <a:gd name="connsiteY21-354" fmla="*/ 452815 h 2251203"/>
                <a:gd name="connsiteX22-355" fmla="*/ 331959 w 420766"/>
                <a:gd name="connsiteY22-356" fmla="*/ 510992 h 2251203"/>
                <a:gd name="connsiteX23-357" fmla="*/ 336465 w 420766"/>
                <a:gd name="connsiteY23-358" fmla="*/ 588562 h 2251203"/>
                <a:gd name="connsiteX24-359" fmla="*/ 342097 w 420766"/>
                <a:gd name="connsiteY24-360" fmla="*/ 685524 h 2251203"/>
                <a:gd name="connsiteX25-361" fmla="*/ 348855 w 420766"/>
                <a:gd name="connsiteY25-362" fmla="*/ 801878 h 2251203"/>
                <a:gd name="connsiteX26-363" fmla="*/ 355613 w 420766"/>
                <a:gd name="connsiteY26-364" fmla="*/ 918233 h 2251203"/>
                <a:gd name="connsiteX27-365" fmla="*/ 362371 w 420766"/>
                <a:gd name="connsiteY27-366" fmla="*/ 1034588 h 2251203"/>
                <a:gd name="connsiteX28-367" fmla="*/ 369129 w 420766"/>
                <a:gd name="connsiteY28-368" fmla="*/ 1150942 h 2251203"/>
                <a:gd name="connsiteX29-369" fmla="*/ 374761 w 420766"/>
                <a:gd name="connsiteY29-370" fmla="*/ 1247905 h 2251203"/>
                <a:gd name="connsiteX30-371" fmla="*/ 380393 w 420766"/>
                <a:gd name="connsiteY30-372" fmla="*/ 1344867 h 2251203"/>
                <a:gd name="connsiteX31-373" fmla="*/ 384899 w 420766"/>
                <a:gd name="connsiteY31-374" fmla="*/ 1422436 h 2251203"/>
                <a:gd name="connsiteX32-375" fmla="*/ 389404 w 420766"/>
                <a:gd name="connsiteY32-376" fmla="*/ 1500007 h 2251203"/>
                <a:gd name="connsiteX33-377" fmla="*/ 392783 w 420766"/>
                <a:gd name="connsiteY33-378" fmla="*/ 1558184 h 2251203"/>
                <a:gd name="connsiteX34-379" fmla="*/ 410629 w 420766"/>
                <a:gd name="connsiteY34-380" fmla="*/ 1615520 h 2251203"/>
                <a:gd name="connsiteX35-381" fmla="*/ 415134 w 420766"/>
                <a:gd name="connsiteY35-382" fmla="*/ 1693091 h 2251203"/>
                <a:gd name="connsiteX36-383" fmla="*/ 420766 w 420766"/>
                <a:gd name="connsiteY36-384" fmla="*/ 1790052 h 2251203"/>
                <a:gd name="connsiteX37-385" fmla="*/ 410805 w 420766"/>
                <a:gd name="connsiteY37-386" fmla="*/ 1868463 h 2251203"/>
                <a:gd name="connsiteX38-387" fmla="*/ 401970 w 420766"/>
                <a:gd name="connsiteY38-388" fmla="*/ 1966265 h 2251203"/>
                <a:gd name="connsiteX39-389" fmla="*/ 390883 w 420766"/>
                <a:gd name="connsiteY39-390" fmla="*/ 2025283 h 2251203"/>
                <a:gd name="connsiteX40-391" fmla="*/ 379795 w 420766"/>
                <a:gd name="connsiteY40-392" fmla="*/ 2084300 h 2251203"/>
                <a:gd name="connsiteX41-393" fmla="*/ 354241 w 420766"/>
                <a:gd name="connsiteY41-394" fmla="*/ 2144158 h 2251203"/>
                <a:gd name="connsiteX42-395" fmla="*/ 327561 w 420766"/>
                <a:gd name="connsiteY42-396" fmla="*/ 2184624 h 2251203"/>
                <a:gd name="connsiteX43-397" fmla="*/ 299754 w 420766"/>
                <a:gd name="connsiteY43-398" fmla="*/ 2205696 h 2251203"/>
                <a:gd name="connsiteX44-399" fmla="*/ 271946 w 420766"/>
                <a:gd name="connsiteY44-400" fmla="*/ 2226769 h 2251203"/>
                <a:gd name="connsiteX45-401" fmla="*/ 244139 w 420766"/>
                <a:gd name="connsiteY45-402" fmla="*/ 2247842 h 2251203"/>
                <a:gd name="connsiteX46-403" fmla="*/ 215206 w 420766"/>
                <a:gd name="connsiteY46-404" fmla="*/ 2249523 h 2251203"/>
                <a:gd name="connsiteX47-405" fmla="*/ 186272 w 420766"/>
                <a:gd name="connsiteY47-406" fmla="*/ 2251203 h 2251203"/>
                <a:gd name="connsiteX48-407" fmla="*/ 170680 w 420766"/>
                <a:gd name="connsiteY48-408" fmla="*/ 2232651 h 2251203"/>
                <a:gd name="connsiteX49-409" fmla="*/ 162257 w 420766"/>
                <a:gd name="connsiteY49-410" fmla="*/ 2213536 h 2251203"/>
                <a:gd name="connsiteX50-411" fmla="*/ 173706 w 420766"/>
                <a:gd name="connsiteY50-412" fmla="*/ 1784944 h 2251203"/>
                <a:gd name="connsiteX51-413" fmla="*/ 171454 w 420766"/>
                <a:gd name="connsiteY51-414" fmla="*/ 1746160 h 2251203"/>
                <a:gd name="connsiteX52-415" fmla="*/ 170327 w 420766"/>
                <a:gd name="connsiteY52-416" fmla="*/ 1726767 h 2251203"/>
                <a:gd name="connsiteX53-417" fmla="*/ 166948 w 420766"/>
                <a:gd name="connsiteY53-418" fmla="*/ 1668591 h 2251203"/>
                <a:gd name="connsiteX54-419" fmla="*/ 163569 w 420766"/>
                <a:gd name="connsiteY54-420" fmla="*/ 1610413 h 2251203"/>
                <a:gd name="connsiteX55-421" fmla="*/ 159064 w 420766"/>
                <a:gd name="connsiteY55-422" fmla="*/ 1532843 h 2251203"/>
                <a:gd name="connsiteX56-423" fmla="*/ 169025 w 420766"/>
                <a:gd name="connsiteY56-424" fmla="*/ 1454433 h 2251203"/>
                <a:gd name="connsiteX57-425" fmla="*/ 158887 w 420766"/>
                <a:gd name="connsiteY57-426" fmla="*/ 1279901 h 2251203"/>
                <a:gd name="connsiteX58-427" fmla="*/ 148750 w 420766"/>
                <a:gd name="connsiteY58-428" fmla="*/ 1105369 h 2251203"/>
                <a:gd name="connsiteX59-429" fmla="*/ 129602 w 420766"/>
                <a:gd name="connsiteY59-430" fmla="*/ 775698 h 2251203"/>
                <a:gd name="connsiteX60-431" fmla="*/ 120591 w 420766"/>
                <a:gd name="connsiteY60-432" fmla="*/ 620558 h 2251203"/>
                <a:gd name="connsiteX61-433" fmla="*/ 117212 w 420766"/>
                <a:gd name="connsiteY61-434" fmla="*/ 562381 h 2251203"/>
                <a:gd name="connsiteX62-435" fmla="*/ 112706 w 420766"/>
                <a:gd name="connsiteY62-436" fmla="*/ 484811 h 2251203"/>
                <a:gd name="connsiteX63-437" fmla="*/ 94861 w 420766"/>
                <a:gd name="connsiteY63-438" fmla="*/ 427474 h 2251203"/>
                <a:gd name="connsiteX64-439" fmla="*/ 92608 w 420766"/>
                <a:gd name="connsiteY64-440" fmla="*/ 388690 h 2251203"/>
                <a:gd name="connsiteX65-441" fmla="*/ 89229 w 420766"/>
                <a:gd name="connsiteY65-442" fmla="*/ 330512 h 2251203"/>
                <a:gd name="connsiteX66-443" fmla="*/ 86976 w 420766"/>
                <a:gd name="connsiteY66-444" fmla="*/ 291727 h 2251203"/>
                <a:gd name="connsiteX67-445" fmla="*/ 69130 w 420766"/>
                <a:gd name="connsiteY67-446" fmla="*/ 234390 h 2251203"/>
                <a:gd name="connsiteX68-447" fmla="*/ 65751 w 420766"/>
                <a:gd name="connsiteY68-448" fmla="*/ 176212 h 2251203"/>
                <a:gd name="connsiteX69-449" fmla="*/ 47905 w 420766"/>
                <a:gd name="connsiteY69-450" fmla="*/ 118876 h 2251203"/>
                <a:gd name="connsiteX70-451" fmla="*/ 32312 w 420766"/>
                <a:gd name="connsiteY70-452" fmla="*/ 100324 h 2251203"/>
                <a:gd name="connsiteX71-453" fmla="*/ 16719 w 420766"/>
                <a:gd name="connsiteY71-454" fmla="*/ 81772 h 2251203"/>
                <a:gd name="connsiteX72-455" fmla="*/ 0 w 420766"/>
                <a:gd name="connsiteY72-456" fmla="*/ 43826 h 2251203"/>
                <a:gd name="connsiteX73-457" fmla="*/ 14467 w 420766"/>
                <a:gd name="connsiteY73-458" fmla="*/ 42986 h 2251203"/>
                <a:gd name="connsiteX74-459" fmla="*/ 27807 w 420766"/>
                <a:gd name="connsiteY74-460" fmla="*/ 22753 h 2251203"/>
                <a:gd name="connsiteX75-461" fmla="*/ 55614 w 420766"/>
                <a:gd name="connsiteY75-462" fmla="*/ 1681 h 2251203"/>
                <a:gd name="connsiteX0-463" fmla="*/ 55614 w 420766"/>
                <a:gd name="connsiteY0-464" fmla="*/ 1681 h 2251203"/>
                <a:gd name="connsiteX1-465" fmla="*/ 84547 w 420766"/>
                <a:gd name="connsiteY1-466" fmla="*/ 0 h 2251203"/>
                <a:gd name="connsiteX2-467" fmla="*/ 143540 w 420766"/>
                <a:gd name="connsiteY2-468" fmla="*/ 16031 h 2251203"/>
                <a:gd name="connsiteX3-469" fmla="*/ 172474 w 420766"/>
                <a:gd name="connsiteY3-470" fmla="*/ 14351 h 2251203"/>
                <a:gd name="connsiteX4-471" fmla="*/ 202534 w 420766"/>
                <a:gd name="connsiteY4-472" fmla="*/ 32063 h 2251203"/>
                <a:gd name="connsiteX5-473" fmla="*/ 247060 w 420766"/>
                <a:gd name="connsiteY5-474" fmla="*/ 48934 h 2251203"/>
                <a:gd name="connsiteX6-475" fmla="*/ 275993 w 420766"/>
                <a:gd name="connsiteY6-476" fmla="*/ 47254 h 2251203"/>
                <a:gd name="connsiteX7-477" fmla="*/ 291586 w 420766"/>
                <a:gd name="connsiteY7-478" fmla="*/ 65807 h 2251203"/>
                <a:gd name="connsiteX8-479" fmla="*/ 320519 w 420766"/>
                <a:gd name="connsiteY8-480" fmla="*/ 64126 h 2251203"/>
                <a:gd name="connsiteX9-481" fmla="*/ 336112 w 420766"/>
                <a:gd name="connsiteY9-482" fmla="*/ 82678 h 2251203"/>
                <a:gd name="connsiteX10-483" fmla="*/ 351705 w 420766"/>
                <a:gd name="connsiteY10-484" fmla="*/ 101230 h 2251203"/>
                <a:gd name="connsiteX11-485" fmla="*/ 367298 w 420766"/>
                <a:gd name="connsiteY11-486" fmla="*/ 119782 h 2251203"/>
                <a:gd name="connsiteX12-487" fmla="*/ 369551 w 420766"/>
                <a:gd name="connsiteY12-488" fmla="*/ 158567 h 2251203"/>
                <a:gd name="connsiteX13-489" fmla="*/ 356211 w 420766"/>
                <a:gd name="connsiteY13-490" fmla="*/ 178799 h 2251203"/>
                <a:gd name="connsiteX14-491" fmla="*/ 357337 w 420766"/>
                <a:gd name="connsiteY14-492" fmla="*/ 198193 h 2251203"/>
                <a:gd name="connsiteX15-493" fmla="*/ 343997 w 420766"/>
                <a:gd name="connsiteY15-494" fmla="*/ 218425 h 2251203"/>
                <a:gd name="connsiteX16-495" fmla="*/ 346250 w 420766"/>
                <a:gd name="connsiteY16-496" fmla="*/ 257210 h 2251203"/>
                <a:gd name="connsiteX17-497" fmla="*/ 332909 w 420766"/>
                <a:gd name="connsiteY17-498" fmla="*/ 277443 h 2251203"/>
                <a:gd name="connsiteX18-499" fmla="*/ 335162 w 420766"/>
                <a:gd name="connsiteY18-500" fmla="*/ 316227 h 2251203"/>
                <a:gd name="connsiteX19-501" fmla="*/ 322948 w 420766"/>
                <a:gd name="connsiteY19-502" fmla="*/ 355853 h 2251203"/>
                <a:gd name="connsiteX20-503" fmla="*/ 325201 w 420766"/>
                <a:gd name="connsiteY20-504" fmla="*/ 394638 h 2251203"/>
                <a:gd name="connsiteX21-505" fmla="*/ 328580 w 420766"/>
                <a:gd name="connsiteY21-506" fmla="*/ 452815 h 2251203"/>
                <a:gd name="connsiteX22-507" fmla="*/ 331959 w 420766"/>
                <a:gd name="connsiteY22-508" fmla="*/ 510992 h 2251203"/>
                <a:gd name="connsiteX23-509" fmla="*/ 336465 w 420766"/>
                <a:gd name="connsiteY23-510" fmla="*/ 588562 h 2251203"/>
                <a:gd name="connsiteX24-511" fmla="*/ 342097 w 420766"/>
                <a:gd name="connsiteY24-512" fmla="*/ 685524 h 2251203"/>
                <a:gd name="connsiteX25-513" fmla="*/ 348855 w 420766"/>
                <a:gd name="connsiteY25-514" fmla="*/ 801878 h 2251203"/>
                <a:gd name="connsiteX26-515" fmla="*/ 355613 w 420766"/>
                <a:gd name="connsiteY26-516" fmla="*/ 918233 h 2251203"/>
                <a:gd name="connsiteX27-517" fmla="*/ 362371 w 420766"/>
                <a:gd name="connsiteY27-518" fmla="*/ 1034588 h 2251203"/>
                <a:gd name="connsiteX28-519" fmla="*/ 369129 w 420766"/>
                <a:gd name="connsiteY28-520" fmla="*/ 1150942 h 2251203"/>
                <a:gd name="connsiteX29-521" fmla="*/ 374761 w 420766"/>
                <a:gd name="connsiteY29-522" fmla="*/ 1247905 h 2251203"/>
                <a:gd name="connsiteX30-523" fmla="*/ 380393 w 420766"/>
                <a:gd name="connsiteY30-524" fmla="*/ 1344867 h 2251203"/>
                <a:gd name="connsiteX31-525" fmla="*/ 384899 w 420766"/>
                <a:gd name="connsiteY31-526" fmla="*/ 1422436 h 2251203"/>
                <a:gd name="connsiteX32-527" fmla="*/ 389404 w 420766"/>
                <a:gd name="connsiteY32-528" fmla="*/ 1500007 h 2251203"/>
                <a:gd name="connsiteX33-529" fmla="*/ 392783 w 420766"/>
                <a:gd name="connsiteY33-530" fmla="*/ 1558184 h 2251203"/>
                <a:gd name="connsiteX34-531" fmla="*/ 410629 w 420766"/>
                <a:gd name="connsiteY34-532" fmla="*/ 1615520 h 2251203"/>
                <a:gd name="connsiteX35-533" fmla="*/ 415134 w 420766"/>
                <a:gd name="connsiteY35-534" fmla="*/ 1693091 h 2251203"/>
                <a:gd name="connsiteX36-535" fmla="*/ 420766 w 420766"/>
                <a:gd name="connsiteY36-536" fmla="*/ 1790052 h 2251203"/>
                <a:gd name="connsiteX37-537" fmla="*/ 410805 w 420766"/>
                <a:gd name="connsiteY37-538" fmla="*/ 1868463 h 2251203"/>
                <a:gd name="connsiteX38-539" fmla="*/ 401970 w 420766"/>
                <a:gd name="connsiteY38-540" fmla="*/ 1966265 h 2251203"/>
                <a:gd name="connsiteX39-541" fmla="*/ 390883 w 420766"/>
                <a:gd name="connsiteY39-542" fmla="*/ 2025283 h 2251203"/>
                <a:gd name="connsiteX40-543" fmla="*/ 379795 w 420766"/>
                <a:gd name="connsiteY40-544" fmla="*/ 2084300 h 2251203"/>
                <a:gd name="connsiteX41-545" fmla="*/ 354241 w 420766"/>
                <a:gd name="connsiteY41-546" fmla="*/ 2144158 h 2251203"/>
                <a:gd name="connsiteX42-547" fmla="*/ 327561 w 420766"/>
                <a:gd name="connsiteY42-548" fmla="*/ 2184624 h 2251203"/>
                <a:gd name="connsiteX43-549" fmla="*/ 299754 w 420766"/>
                <a:gd name="connsiteY43-550" fmla="*/ 2205696 h 2251203"/>
                <a:gd name="connsiteX44-551" fmla="*/ 271946 w 420766"/>
                <a:gd name="connsiteY44-552" fmla="*/ 2226769 h 2251203"/>
                <a:gd name="connsiteX45-553" fmla="*/ 244139 w 420766"/>
                <a:gd name="connsiteY45-554" fmla="*/ 2247842 h 2251203"/>
                <a:gd name="connsiteX46-555" fmla="*/ 215206 w 420766"/>
                <a:gd name="connsiteY46-556" fmla="*/ 2249523 h 2251203"/>
                <a:gd name="connsiteX47-557" fmla="*/ 186272 w 420766"/>
                <a:gd name="connsiteY47-558" fmla="*/ 2251203 h 2251203"/>
                <a:gd name="connsiteX48-559" fmla="*/ 170680 w 420766"/>
                <a:gd name="connsiteY48-560" fmla="*/ 2232651 h 2251203"/>
                <a:gd name="connsiteX49-561" fmla="*/ 173706 w 420766"/>
                <a:gd name="connsiteY49-562" fmla="*/ 1784944 h 2251203"/>
                <a:gd name="connsiteX50-563" fmla="*/ 171454 w 420766"/>
                <a:gd name="connsiteY50-564" fmla="*/ 1746160 h 2251203"/>
                <a:gd name="connsiteX51-565" fmla="*/ 170327 w 420766"/>
                <a:gd name="connsiteY51-566" fmla="*/ 1726767 h 2251203"/>
                <a:gd name="connsiteX52-567" fmla="*/ 166948 w 420766"/>
                <a:gd name="connsiteY52-568" fmla="*/ 1668591 h 2251203"/>
                <a:gd name="connsiteX53-569" fmla="*/ 163569 w 420766"/>
                <a:gd name="connsiteY53-570" fmla="*/ 1610413 h 2251203"/>
                <a:gd name="connsiteX54-571" fmla="*/ 159064 w 420766"/>
                <a:gd name="connsiteY54-572" fmla="*/ 1532843 h 2251203"/>
                <a:gd name="connsiteX55-573" fmla="*/ 169025 w 420766"/>
                <a:gd name="connsiteY55-574" fmla="*/ 1454433 h 2251203"/>
                <a:gd name="connsiteX56-575" fmla="*/ 158887 w 420766"/>
                <a:gd name="connsiteY56-576" fmla="*/ 1279901 h 2251203"/>
                <a:gd name="connsiteX57-577" fmla="*/ 148750 w 420766"/>
                <a:gd name="connsiteY57-578" fmla="*/ 1105369 h 2251203"/>
                <a:gd name="connsiteX58-579" fmla="*/ 129602 w 420766"/>
                <a:gd name="connsiteY58-580" fmla="*/ 775698 h 2251203"/>
                <a:gd name="connsiteX59-581" fmla="*/ 120591 w 420766"/>
                <a:gd name="connsiteY59-582" fmla="*/ 620558 h 2251203"/>
                <a:gd name="connsiteX60-583" fmla="*/ 117212 w 420766"/>
                <a:gd name="connsiteY60-584" fmla="*/ 562381 h 2251203"/>
                <a:gd name="connsiteX61-585" fmla="*/ 112706 w 420766"/>
                <a:gd name="connsiteY61-586" fmla="*/ 484811 h 2251203"/>
                <a:gd name="connsiteX62-587" fmla="*/ 94861 w 420766"/>
                <a:gd name="connsiteY62-588" fmla="*/ 427474 h 2251203"/>
                <a:gd name="connsiteX63-589" fmla="*/ 92608 w 420766"/>
                <a:gd name="connsiteY63-590" fmla="*/ 388690 h 2251203"/>
                <a:gd name="connsiteX64-591" fmla="*/ 89229 w 420766"/>
                <a:gd name="connsiteY64-592" fmla="*/ 330512 h 2251203"/>
                <a:gd name="connsiteX65-593" fmla="*/ 86976 w 420766"/>
                <a:gd name="connsiteY65-594" fmla="*/ 291727 h 2251203"/>
                <a:gd name="connsiteX66-595" fmla="*/ 69130 w 420766"/>
                <a:gd name="connsiteY66-596" fmla="*/ 234390 h 2251203"/>
                <a:gd name="connsiteX67-597" fmla="*/ 65751 w 420766"/>
                <a:gd name="connsiteY67-598" fmla="*/ 176212 h 2251203"/>
                <a:gd name="connsiteX68-599" fmla="*/ 47905 w 420766"/>
                <a:gd name="connsiteY68-600" fmla="*/ 118876 h 2251203"/>
                <a:gd name="connsiteX69-601" fmla="*/ 32312 w 420766"/>
                <a:gd name="connsiteY69-602" fmla="*/ 100324 h 2251203"/>
                <a:gd name="connsiteX70-603" fmla="*/ 16719 w 420766"/>
                <a:gd name="connsiteY70-604" fmla="*/ 81772 h 2251203"/>
                <a:gd name="connsiteX71-605" fmla="*/ 0 w 420766"/>
                <a:gd name="connsiteY71-606" fmla="*/ 43826 h 2251203"/>
                <a:gd name="connsiteX72-607" fmla="*/ 14467 w 420766"/>
                <a:gd name="connsiteY72-608" fmla="*/ 42986 h 2251203"/>
                <a:gd name="connsiteX73-609" fmla="*/ 27807 w 420766"/>
                <a:gd name="connsiteY73-610" fmla="*/ 22753 h 2251203"/>
                <a:gd name="connsiteX74-611" fmla="*/ 55614 w 420766"/>
                <a:gd name="connsiteY74-612" fmla="*/ 1681 h 22512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</a:cxnLst>
              <a:rect l="l" t="t" r="r" b="b"/>
              <a:pathLst>
                <a:path w="420766" h="2251203">
                  <a:moveTo>
                    <a:pt x="55614" y="1681"/>
                  </a:moveTo>
                  <a:lnTo>
                    <a:pt x="84547" y="0"/>
                  </a:lnTo>
                  <a:lnTo>
                    <a:pt x="143540" y="16031"/>
                  </a:lnTo>
                  <a:lnTo>
                    <a:pt x="172474" y="14351"/>
                  </a:lnTo>
                  <a:lnTo>
                    <a:pt x="202534" y="32063"/>
                  </a:lnTo>
                  <a:lnTo>
                    <a:pt x="247060" y="48934"/>
                  </a:lnTo>
                  <a:lnTo>
                    <a:pt x="275993" y="47254"/>
                  </a:lnTo>
                  <a:lnTo>
                    <a:pt x="291586" y="65807"/>
                  </a:lnTo>
                  <a:lnTo>
                    <a:pt x="320519" y="64126"/>
                  </a:lnTo>
                  <a:lnTo>
                    <a:pt x="336112" y="82678"/>
                  </a:lnTo>
                  <a:lnTo>
                    <a:pt x="351705" y="101230"/>
                  </a:lnTo>
                  <a:lnTo>
                    <a:pt x="367298" y="119782"/>
                  </a:lnTo>
                  <a:lnTo>
                    <a:pt x="369551" y="158567"/>
                  </a:lnTo>
                  <a:lnTo>
                    <a:pt x="356211" y="178799"/>
                  </a:lnTo>
                  <a:cubicBezTo>
                    <a:pt x="356586" y="185264"/>
                    <a:pt x="356962" y="191728"/>
                    <a:pt x="357337" y="198193"/>
                  </a:cubicBezTo>
                  <a:lnTo>
                    <a:pt x="343997" y="218425"/>
                  </a:lnTo>
                  <a:lnTo>
                    <a:pt x="346250" y="257210"/>
                  </a:lnTo>
                  <a:lnTo>
                    <a:pt x="332909" y="277443"/>
                  </a:lnTo>
                  <a:lnTo>
                    <a:pt x="335162" y="316227"/>
                  </a:lnTo>
                  <a:lnTo>
                    <a:pt x="322948" y="355853"/>
                  </a:lnTo>
                  <a:lnTo>
                    <a:pt x="325201" y="394638"/>
                  </a:lnTo>
                  <a:lnTo>
                    <a:pt x="328580" y="452815"/>
                  </a:lnTo>
                  <a:lnTo>
                    <a:pt x="331959" y="510992"/>
                  </a:lnTo>
                  <a:lnTo>
                    <a:pt x="336465" y="588562"/>
                  </a:lnTo>
                  <a:lnTo>
                    <a:pt x="342097" y="685524"/>
                  </a:lnTo>
                  <a:lnTo>
                    <a:pt x="348855" y="801878"/>
                  </a:lnTo>
                  <a:lnTo>
                    <a:pt x="355613" y="918233"/>
                  </a:lnTo>
                  <a:lnTo>
                    <a:pt x="362371" y="1034588"/>
                  </a:lnTo>
                  <a:lnTo>
                    <a:pt x="369129" y="1150942"/>
                  </a:lnTo>
                  <a:lnTo>
                    <a:pt x="374761" y="1247905"/>
                  </a:lnTo>
                  <a:lnTo>
                    <a:pt x="380393" y="1344867"/>
                  </a:lnTo>
                  <a:lnTo>
                    <a:pt x="384899" y="1422436"/>
                  </a:lnTo>
                  <a:lnTo>
                    <a:pt x="389404" y="1500007"/>
                  </a:lnTo>
                  <a:lnTo>
                    <a:pt x="392783" y="1558184"/>
                  </a:lnTo>
                  <a:lnTo>
                    <a:pt x="410629" y="1615520"/>
                  </a:lnTo>
                  <a:lnTo>
                    <a:pt x="415134" y="1693091"/>
                  </a:lnTo>
                  <a:lnTo>
                    <a:pt x="420766" y="1790052"/>
                  </a:lnTo>
                  <a:lnTo>
                    <a:pt x="410805" y="1868463"/>
                  </a:lnTo>
                  <a:lnTo>
                    <a:pt x="401970" y="1966265"/>
                  </a:lnTo>
                  <a:lnTo>
                    <a:pt x="390883" y="2025283"/>
                  </a:lnTo>
                  <a:lnTo>
                    <a:pt x="379795" y="2084300"/>
                  </a:lnTo>
                  <a:lnTo>
                    <a:pt x="354241" y="2144158"/>
                  </a:lnTo>
                  <a:lnTo>
                    <a:pt x="327561" y="2184624"/>
                  </a:lnTo>
                  <a:lnTo>
                    <a:pt x="299754" y="2205696"/>
                  </a:lnTo>
                  <a:lnTo>
                    <a:pt x="271946" y="2226769"/>
                  </a:lnTo>
                  <a:lnTo>
                    <a:pt x="244139" y="2247842"/>
                  </a:lnTo>
                  <a:lnTo>
                    <a:pt x="215206" y="2249523"/>
                  </a:lnTo>
                  <a:lnTo>
                    <a:pt x="186272" y="2251203"/>
                  </a:lnTo>
                  <a:lnTo>
                    <a:pt x="170680" y="2232651"/>
                  </a:lnTo>
                  <a:cubicBezTo>
                    <a:pt x="171689" y="2083415"/>
                    <a:pt x="172697" y="1934180"/>
                    <a:pt x="173706" y="1784944"/>
                  </a:cubicBezTo>
                  <a:lnTo>
                    <a:pt x="171454" y="1746160"/>
                  </a:lnTo>
                  <a:cubicBezTo>
                    <a:pt x="171078" y="1739696"/>
                    <a:pt x="170703" y="1733231"/>
                    <a:pt x="170327" y="1726767"/>
                  </a:cubicBezTo>
                  <a:lnTo>
                    <a:pt x="166948" y="1668591"/>
                  </a:lnTo>
                  <a:lnTo>
                    <a:pt x="163569" y="1610413"/>
                  </a:lnTo>
                  <a:lnTo>
                    <a:pt x="159064" y="1532843"/>
                  </a:lnTo>
                  <a:lnTo>
                    <a:pt x="169025" y="1454433"/>
                  </a:lnTo>
                  <a:lnTo>
                    <a:pt x="158887" y="1279901"/>
                  </a:lnTo>
                  <a:lnTo>
                    <a:pt x="148750" y="1105369"/>
                  </a:lnTo>
                  <a:lnTo>
                    <a:pt x="129602" y="775698"/>
                  </a:lnTo>
                  <a:lnTo>
                    <a:pt x="120591" y="620558"/>
                  </a:lnTo>
                  <a:lnTo>
                    <a:pt x="117212" y="562381"/>
                  </a:lnTo>
                  <a:lnTo>
                    <a:pt x="112706" y="484811"/>
                  </a:lnTo>
                  <a:lnTo>
                    <a:pt x="94861" y="427474"/>
                  </a:lnTo>
                  <a:lnTo>
                    <a:pt x="92608" y="388690"/>
                  </a:lnTo>
                  <a:lnTo>
                    <a:pt x="89229" y="330512"/>
                  </a:lnTo>
                  <a:lnTo>
                    <a:pt x="86976" y="291727"/>
                  </a:lnTo>
                  <a:lnTo>
                    <a:pt x="69130" y="234390"/>
                  </a:lnTo>
                  <a:lnTo>
                    <a:pt x="65751" y="176212"/>
                  </a:lnTo>
                  <a:lnTo>
                    <a:pt x="47905" y="118876"/>
                  </a:lnTo>
                  <a:lnTo>
                    <a:pt x="32312" y="100324"/>
                  </a:lnTo>
                  <a:lnTo>
                    <a:pt x="16719" y="81772"/>
                  </a:lnTo>
                  <a:lnTo>
                    <a:pt x="0" y="43826"/>
                  </a:lnTo>
                  <a:lnTo>
                    <a:pt x="14467" y="42986"/>
                  </a:lnTo>
                  <a:lnTo>
                    <a:pt x="27807" y="22753"/>
                  </a:lnTo>
                  <a:lnTo>
                    <a:pt x="55614" y="168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6" name="Freeform 490"/>
          <p:cNvSpPr/>
          <p:nvPr/>
        </p:nvSpPr>
        <p:spPr bwMode="auto">
          <a:xfrm>
            <a:off x="2846070" y="2186940"/>
            <a:ext cx="340995" cy="1090295"/>
          </a:xfrm>
          <a:custGeom>
            <a:avLst/>
            <a:gdLst>
              <a:gd name="T0" fmla="*/ 8 w 88"/>
              <a:gd name="T1" fmla="*/ 28 h 200"/>
              <a:gd name="T2" fmla="*/ 4 w 88"/>
              <a:gd name="T3" fmla="*/ 24 h 200"/>
              <a:gd name="T4" fmla="*/ 0 w 88"/>
              <a:gd name="T5" fmla="*/ 20 h 200"/>
              <a:gd name="T6" fmla="*/ 0 w 88"/>
              <a:gd name="T7" fmla="*/ 12 h 200"/>
              <a:gd name="T8" fmla="*/ 0 w 88"/>
              <a:gd name="T9" fmla="*/ 8 h 200"/>
              <a:gd name="T10" fmla="*/ 4 w 88"/>
              <a:gd name="T11" fmla="*/ 4 h 200"/>
              <a:gd name="T12" fmla="*/ 8 w 88"/>
              <a:gd name="T13" fmla="*/ 0 h 200"/>
              <a:gd name="T14" fmla="*/ 16 w 88"/>
              <a:gd name="T15" fmla="*/ 0 h 200"/>
              <a:gd name="T16" fmla="*/ 24 w 88"/>
              <a:gd name="T17" fmla="*/ 0 h 200"/>
              <a:gd name="T18" fmla="*/ 36 w 88"/>
              <a:gd name="T19" fmla="*/ 0 h 200"/>
              <a:gd name="T20" fmla="*/ 44 w 88"/>
              <a:gd name="T21" fmla="*/ 4 h 200"/>
              <a:gd name="T22" fmla="*/ 52 w 88"/>
              <a:gd name="T23" fmla="*/ 4 h 200"/>
              <a:gd name="T24" fmla="*/ 60 w 88"/>
              <a:gd name="T25" fmla="*/ 8 h 200"/>
              <a:gd name="T26" fmla="*/ 64 w 88"/>
              <a:gd name="T27" fmla="*/ 8 h 200"/>
              <a:gd name="T28" fmla="*/ 64 w 88"/>
              <a:gd name="T29" fmla="*/ 12 h 200"/>
              <a:gd name="T30" fmla="*/ 68 w 88"/>
              <a:gd name="T31" fmla="*/ 16 h 200"/>
              <a:gd name="T32" fmla="*/ 72 w 88"/>
              <a:gd name="T33" fmla="*/ 20 h 200"/>
              <a:gd name="T34" fmla="*/ 76 w 88"/>
              <a:gd name="T35" fmla="*/ 28 h 200"/>
              <a:gd name="T36" fmla="*/ 80 w 88"/>
              <a:gd name="T37" fmla="*/ 36 h 200"/>
              <a:gd name="T38" fmla="*/ 80 w 88"/>
              <a:gd name="T39" fmla="*/ 48 h 200"/>
              <a:gd name="T40" fmla="*/ 84 w 88"/>
              <a:gd name="T41" fmla="*/ 60 h 200"/>
              <a:gd name="T42" fmla="*/ 84 w 88"/>
              <a:gd name="T43" fmla="*/ 84 h 200"/>
              <a:gd name="T44" fmla="*/ 88 w 88"/>
              <a:gd name="T45" fmla="*/ 108 h 200"/>
              <a:gd name="T46" fmla="*/ 88 w 88"/>
              <a:gd name="T47" fmla="*/ 128 h 200"/>
              <a:gd name="T48" fmla="*/ 88 w 88"/>
              <a:gd name="T49" fmla="*/ 148 h 200"/>
              <a:gd name="T50" fmla="*/ 88 w 88"/>
              <a:gd name="T51" fmla="*/ 164 h 200"/>
              <a:gd name="T52" fmla="*/ 88 w 88"/>
              <a:gd name="T53" fmla="*/ 172 h 200"/>
              <a:gd name="T54" fmla="*/ 88 w 88"/>
              <a:gd name="T55" fmla="*/ 180 h 200"/>
              <a:gd name="T56" fmla="*/ 88 w 88"/>
              <a:gd name="T57" fmla="*/ 184 h 200"/>
              <a:gd name="T58" fmla="*/ 84 w 88"/>
              <a:gd name="T59" fmla="*/ 188 h 200"/>
              <a:gd name="T60" fmla="*/ 84 w 88"/>
              <a:gd name="T61" fmla="*/ 188 h 200"/>
              <a:gd name="T62" fmla="*/ 84 w 88"/>
              <a:gd name="T63" fmla="*/ 192 h 200"/>
              <a:gd name="T64" fmla="*/ 80 w 88"/>
              <a:gd name="T65" fmla="*/ 196 h 200"/>
              <a:gd name="T66" fmla="*/ 76 w 88"/>
              <a:gd name="T67" fmla="*/ 196 h 200"/>
              <a:gd name="T68" fmla="*/ 64 w 88"/>
              <a:gd name="T69" fmla="*/ 200 h 200"/>
              <a:gd name="T70" fmla="*/ 60 w 88"/>
              <a:gd name="T71" fmla="*/ 196 h 200"/>
              <a:gd name="T72" fmla="*/ 56 w 88"/>
              <a:gd name="T73" fmla="*/ 192 h 200"/>
              <a:gd name="T74" fmla="*/ 52 w 88"/>
              <a:gd name="T75" fmla="*/ 184 h 200"/>
              <a:gd name="T76" fmla="*/ 48 w 88"/>
              <a:gd name="T77" fmla="*/ 172 h 200"/>
              <a:gd name="T78" fmla="*/ 44 w 88"/>
              <a:gd name="T79" fmla="*/ 160 h 200"/>
              <a:gd name="T80" fmla="*/ 40 w 88"/>
              <a:gd name="T81" fmla="*/ 148 h 200"/>
              <a:gd name="T82" fmla="*/ 40 w 88"/>
              <a:gd name="T83" fmla="*/ 140 h 200"/>
              <a:gd name="T84" fmla="*/ 40 w 88"/>
              <a:gd name="T85" fmla="*/ 132 h 200"/>
              <a:gd name="T86" fmla="*/ 36 w 88"/>
              <a:gd name="T87" fmla="*/ 124 h 200"/>
              <a:gd name="T88" fmla="*/ 36 w 88"/>
              <a:gd name="T89" fmla="*/ 112 h 200"/>
              <a:gd name="T90" fmla="*/ 32 w 88"/>
              <a:gd name="T91" fmla="*/ 96 h 200"/>
              <a:gd name="T92" fmla="*/ 32 w 88"/>
              <a:gd name="T93" fmla="*/ 76 h 200"/>
              <a:gd name="T94" fmla="*/ 28 w 88"/>
              <a:gd name="T95" fmla="*/ 68 h 200"/>
              <a:gd name="T96" fmla="*/ 24 w 88"/>
              <a:gd name="T97" fmla="*/ 60 h 200"/>
              <a:gd name="T98" fmla="*/ 24 w 88"/>
              <a:gd name="T99" fmla="*/ 52 h 200"/>
              <a:gd name="T100" fmla="*/ 20 w 88"/>
              <a:gd name="T101" fmla="*/ 44 h 200"/>
              <a:gd name="T102" fmla="*/ 16 w 88"/>
              <a:gd name="T103" fmla="*/ 36 h 200"/>
              <a:gd name="T104" fmla="*/ 8 w 88"/>
              <a:gd name="T105" fmla="*/ 28 h 200"/>
              <a:gd name="T106" fmla="*/ 8 w 88"/>
              <a:gd name="T107" fmla="*/ 28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8" h="200">
                <a:moveTo>
                  <a:pt x="8" y="28"/>
                </a:moveTo>
                <a:lnTo>
                  <a:pt x="4" y="24"/>
                </a:lnTo>
                <a:lnTo>
                  <a:pt x="0" y="20"/>
                </a:lnTo>
                <a:lnTo>
                  <a:pt x="0" y="12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16" y="0"/>
                </a:lnTo>
                <a:lnTo>
                  <a:pt x="24" y="0"/>
                </a:lnTo>
                <a:lnTo>
                  <a:pt x="36" y="0"/>
                </a:lnTo>
                <a:lnTo>
                  <a:pt x="44" y="4"/>
                </a:lnTo>
                <a:lnTo>
                  <a:pt x="52" y="4"/>
                </a:lnTo>
                <a:lnTo>
                  <a:pt x="60" y="8"/>
                </a:lnTo>
                <a:lnTo>
                  <a:pt x="64" y="8"/>
                </a:lnTo>
                <a:lnTo>
                  <a:pt x="64" y="12"/>
                </a:lnTo>
                <a:lnTo>
                  <a:pt x="68" y="16"/>
                </a:lnTo>
                <a:lnTo>
                  <a:pt x="72" y="20"/>
                </a:lnTo>
                <a:lnTo>
                  <a:pt x="76" y="28"/>
                </a:lnTo>
                <a:lnTo>
                  <a:pt x="80" y="36"/>
                </a:lnTo>
                <a:lnTo>
                  <a:pt x="80" y="48"/>
                </a:lnTo>
                <a:lnTo>
                  <a:pt x="84" y="60"/>
                </a:lnTo>
                <a:lnTo>
                  <a:pt x="84" y="84"/>
                </a:lnTo>
                <a:lnTo>
                  <a:pt x="88" y="108"/>
                </a:lnTo>
                <a:lnTo>
                  <a:pt x="88" y="128"/>
                </a:lnTo>
                <a:lnTo>
                  <a:pt x="88" y="148"/>
                </a:lnTo>
                <a:lnTo>
                  <a:pt x="88" y="164"/>
                </a:lnTo>
                <a:lnTo>
                  <a:pt x="88" y="172"/>
                </a:lnTo>
                <a:lnTo>
                  <a:pt x="88" y="180"/>
                </a:lnTo>
                <a:lnTo>
                  <a:pt x="88" y="184"/>
                </a:lnTo>
                <a:lnTo>
                  <a:pt x="84" y="188"/>
                </a:lnTo>
                <a:lnTo>
                  <a:pt x="84" y="188"/>
                </a:lnTo>
                <a:lnTo>
                  <a:pt x="84" y="192"/>
                </a:lnTo>
                <a:lnTo>
                  <a:pt x="80" y="196"/>
                </a:lnTo>
                <a:lnTo>
                  <a:pt x="76" y="196"/>
                </a:lnTo>
                <a:lnTo>
                  <a:pt x="64" y="200"/>
                </a:lnTo>
                <a:lnTo>
                  <a:pt x="60" y="196"/>
                </a:lnTo>
                <a:lnTo>
                  <a:pt x="56" y="192"/>
                </a:lnTo>
                <a:lnTo>
                  <a:pt x="52" y="184"/>
                </a:lnTo>
                <a:lnTo>
                  <a:pt x="48" y="172"/>
                </a:lnTo>
                <a:lnTo>
                  <a:pt x="44" y="160"/>
                </a:lnTo>
                <a:lnTo>
                  <a:pt x="40" y="148"/>
                </a:lnTo>
                <a:lnTo>
                  <a:pt x="40" y="140"/>
                </a:lnTo>
                <a:lnTo>
                  <a:pt x="40" y="132"/>
                </a:lnTo>
                <a:lnTo>
                  <a:pt x="36" y="124"/>
                </a:lnTo>
                <a:lnTo>
                  <a:pt x="36" y="112"/>
                </a:lnTo>
                <a:lnTo>
                  <a:pt x="32" y="96"/>
                </a:lnTo>
                <a:lnTo>
                  <a:pt x="32" y="76"/>
                </a:lnTo>
                <a:lnTo>
                  <a:pt x="28" y="68"/>
                </a:lnTo>
                <a:lnTo>
                  <a:pt x="24" y="60"/>
                </a:lnTo>
                <a:lnTo>
                  <a:pt x="24" y="52"/>
                </a:lnTo>
                <a:lnTo>
                  <a:pt x="20" y="44"/>
                </a:lnTo>
                <a:lnTo>
                  <a:pt x="16" y="36"/>
                </a:lnTo>
                <a:lnTo>
                  <a:pt x="8" y="28"/>
                </a:lnTo>
                <a:lnTo>
                  <a:pt x="8" y="28"/>
                </a:lnTo>
              </a:path>
            </a:pathLst>
          </a:custGeom>
          <a:solidFill>
            <a:schemeClr val="bg1">
              <a:lumMod val="50000"/>
            </a:schemeClr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Freeform 492"/>
          <p:cNvSpPr/>
          <p:nvPr/>
        </p:nvSpPr>
        <p:spPr bwMode="auto">
          <a:xfrm>
            <a:off x="3104515" y="2955925"/>
            <a:ext cx="871855" cy="243840"/>
          </a:xfrm>
          <a:custGeom>
            <a:avLst/>
            <a:gdLst>
              <a:gd name="T0" fmla="*/ 0 w 184"/>
              <a:gd name="T1" fmla="*/ 24 h 56"/>
              <a:gd name="T2" fmla="*/ 8 w 184"/>
              <a:gd name="T3" fmla="*/ 20 h 56"/>
              <a:gd name="T4" fmla="*/ 16 w 184"/>
              <a:gd name="T5" fmla="*/ 20 h 56"/>
              <a:gd name="T6" fmla="*/ 24 w 184"/>
              <a:gd name="T7" fmla="*/ 20 h 56"/>
              <a:gd name="T8" fmla="*/ 36 w 184"/>
              <a:gd name="T9" fmla="*/ 20 h 56"/>
              <a:gd name="T10" fmla="*/ 48 w 184"/>
              <a:gd name="T11" fmla="*/ 16 h 56"/>
              <a:gd name="T12" fmla="*/ 64 w 184"/>
              <a:gd name="T13" fmla="*/ 16 h 56"/>
              <a:gd name="T14" fmla="*/ 80 w 184"/>
              <a:gd name="T15" fmla="*/ 12 h 56"/>
              <a:gd name="T16" fmla="*/ 100 w 184"/>
              <a:gd name="T17" fmla="*/ 8 h 56"/>
              <a:gd name="T18" fmla="*/ 116 w 184"/>
              <a:gd name="T19" fmla="*/ 4 h 56"/>
              <a:gd name="T20" fmla="*/ 132 w 184"/>
              <a:gd name="T21" fmla="*/ 4 h 56"/>
              <a:gd name="T22" fmla="*/ 148 w 184"/>
              <a:gd name="T23" fmla="*/ 4 h 56"/>
              <a:gd name="T24" fmla="*/ 160 w 184"/>
              <a:gd name="T25" fmla="*/ 0 h 56"/>
              <a:gd name="T26" fmla="*/ 168 w 184"/>
              <a:gd name="T27" fmla="*/ 0 h 56"/>
              <a:gd name="T28" fmla="*/ 176 w 184"/>
              <a:gd name="T29" fmla="*/ 4 h 56"/>
              <a:gd name="T30" fmla="*/ 180 w 184"/>
              <a:gd name="T31" fmla="*/ 4 h 56"/>
              <a:gd name="T32" fmla="*/ 180 w 184"/>
              <a:gd name="T33" fmla="*/ 8 h 56"/>
              <a:gd name="T34" fmla="*/ 184 w 184"/>
              <a:gd name="T35" fmla="*/ 12 h 56"/>
              <a:gd name="T36" fmla="*/ 184 w 184"/>
              <a:gd name="T37" fmla="*/ 20 h 56"/>
              <a:gd name="T38" fmla="*/ 180 w 184"/>
              <a:gd name="T39" fmla="*/ 24 h 56"/>
              <a:gd name="T40" fmla="*/ 176 w 184"/>
              <a:gd name="T41" fmla="*/ 28 h 56"/>
              <a:gd name="T42" fmla="*/ 172 w 184"/>
              <a:gd name="T43" fmla="*/ 28 h 56"/>
              <a:gd name="T44" fmla="*/ 172 w 184"/>
              <a:gd name="T45" fmla="*/ 32 h 56"/>
              <a:gd name="T46" fmla="*/ 164 w 184"/>
              <a:gd name="T47" fmla="*/ 32 h 56"/>
              <a:gd name="T48" fmla="*/ 160 w 184"/>
              <a:gd name="T49" fmla="*/ 36 h 56"/>
              <a:gd name="T50" fmla="*/ 152 w 184"/>
              <a:gd name="T51" fmla="*/ 36 h 56"/>
              <a:gd name="T52" fmla="*/ 144 w 184"/>
              <a:gd name="T53" fmla="*/ 36 h 56"/>
              <a:gd name="T54" fmla="*/ 136 w 184"/>
              <a:gd name="T55" fmla="*/ 40 h 56"/>
              <a:gd name="T56" fmla="*/ 128 w 184"/>
              <a:gd name="T57" fmla="*/ 40 h 56"/>
              <a:gd name="T58" fmla="*/ 116 w 184"/>
              <a:gd name="T59" fmla="*/ 44 h 56"/>
              <a:gd name="T60" fmla="*/ 104 w 184"/>
              <a:gd name="T61" fmla="*/ 44 h 56"/>
              <a:gd name="T62" fmla="*/ 88 w 184"/>
              <a:gd name="T63" fmla="*/ 44 h 56"/>
              <a:gd name="T64" fmla="*/ 76 w 184"/>
              <a:gd name="T65" fmla="*/ 48 h 56"/>
              <a:gd name="T66" fmla="*/ 60 w 184"/>
              <a:gd name="T67" fmla="*/ 48 h 56"/>
              <a:gd name="T68" fmla="*/ 40 w 184"/>
              <a:gd name="T69" fmla="*/ 52 h 56"/>
              <a:gd name="T70" fmla="*/ 24 w 184"/>
              <a:gd name="T71" fmla="*/ 52 h 56"/>
              <a:gd name="T72" fmla="*/ 4 w 184"/>
              <a:gd name="T73" fmla="*/ 56 h 56"/>
              <a:gd name="T74" fmla="*/ 0 w 184"/>
              <a:gd name="T75" fmla="*/ 24 h 56"/>
              <a:gd name="T76" fmla="*/ 0 w 184"/>
              <a:gd name="T77" fmla="*/ 24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4" h="56">
                <a:moveTo>
                  <a:pt x="0" y="24"/>
                </a:moveTo>
                <a:lnTo>
                  <a:pt x="8" y="20"/>
                </a:lnTo>
                <a:lnTo>
                  <a:pt x="16" y="20"/>
                </a:lnTo>
                <a:lnTo>
                  <a:pt x="24" y="20"/>
                </a:lnTo>
                <a:lnTo>
                  <a:pt x="36" y="20"/>
                </a:lnTo>
                <a:lnTo>
                  <a:pt x="48" y="16"/>
                </a:lnTo>
                <a:lnTo>
                  <a:pt x="64" y="16"/>
                </a:lnTo>
                <a:lnTo>
                  <a:pt x="80" y="12"/>
                </a:lnTo>
                <a:lnTo>
                  <a:pt x="100" y="8"/>
                </a:lnTo>
                <a:lnTo>
                  <a:pt x="116" y="4"/>
                </a:lnTo>
                <a:lnTo>
                  <a:pt x="132" y="4"/>
                </a:lnTo>
                <a:lnTo>
                  <a:pt x="148" y="4"/>
                </a:lnTo>
                <a:lnTo>
                  <a:pt x="160" y="0"/>
                </a:lnTo>
                <a:lnTo>
                  <a:pt x="168" y="0"/>
                </a:lnTo>
                <a:lnTo>
                  <a:pt x="176" y="4"/>
                </a:lnTo>
                <a:lnTo>
                  <a:pt x="180" y="4"/>
                </a:lnTo>
                <a:lnTo>
                  <a:pt x="180" y="8"/>
                </a:lnTo>
                <a:lnTo>
                  <a:pt x="184" y="12"/>
                </a:lnTo>
                <a:lnTo>
                  <a:pt x="184" y="20"/>
                </a:lnTo>
                <a:lnTo>
                  <a:pt x="180" y="24"/>
                </a:lnTo>
                <a:lnTo>
                  <a:pt x="176" y="28"/>
                </a:lnTo>
                <a:lnTo>
                  <a:pt x="172" y="28"/>
                </a:lnTo>
                <a:lnTo>
                  <a:pt x="172" y="32"/>
                </a:lnTo>
                <a:lnTo>
                  <a:pt x="164" y="32"/>
                </a:lnTo>
                <a:lnTo>
                  <a:pt x="160" y="36"/>
                </a:lnTo>
                <a:lnTo>
                  <a:pt x="152" y="36"/>
                </a:lnTo>
                <a:lnTo>
                  <a:pt x="144" y="36"/>
                </a:lnTo>
                <a:lnTo>
                  <a:pt x="136" y="40"/>
                </a:lnTo>
                <a:lnTo>
                  <a:pt x="128" y="40"/>
                </a:lnTo>
                <a:lnTo>
                  <a:pt x="116" y="44"/>
                </a:lnTo>
                <a:lnTo>
                  <a:pt x="104" y="44"/>
                </a:lnTo>
                <a:lnTo>
                  <a:pt x="88" y="44"/>
                </a:lnTo>
                <a:lnTo>
                  <a:pt x="76" y="48"/>
                </a:lnTo>
                <a:lnTo>
                  <a:pt x="60" y="48"/>
                </a:lnTo>
                <a:lnTo>
                  <a:pt x="40" y="52"/>
                </a:lnTo>
                <a:lnTo>
                  <a:pt x="24" y="52"/>
                </a:lnTo>
                <a:lnTo>
                  <a:pt x="4" y="56"/>
                </a:lnTo>
                <a:lnTo>
                  <a:pt x="0" y="24"/>
                </a:lnTo>
                <a:lnTo>
                  <a:pt x="0" y="24"/>
                </a:lnTo>
              </a:path>
            </a:pathLst>
          </a:custGeom>
          <a:solidFill>
            <a:schemeClr val="bg1">
              <a:lumMod val="50000"/>
            </a:schemeClr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任意多边形: 形状 22"/>
          <p:cNvSpPr/>
          <p:nvPr/>
        </p:nvSpPr>
        <p:spPr>
          <a:xfrm rot="20854164">
            <a:off x="3128645" y="2162175"/>
            <a:ext cx="937260" cy="127635"/>
          </a:xfrm>
          <a:custGeom>
            <a:avLst/>
            <a:gdLst>
              <a:gd name="connsiteX0" fmla="*/ 544268 w 734807"/>
              <a:gd name="connsiteY0" fmla="*/ 0 h 147907"/>
              <a:gd name="connsiteX1" fmla="*/ 559374 w 734807"/>
              <a:gd name="connsiteY1" fmla="*/ 3330 h 147907"/>
              <a:gd name="connsiteX2" fmla="*/ 574480 w 734807"/>
              <a:gd name="connsiteY2" fmla="*/ 6660 h 147907"/>
              <a:gd name="connsiteX3" fmla="*/ 600317 w 734807"/>
              <a:gd name="connsiteY3" fmla="*/ 33176 h 147907"/>
              <a:gd name="connsiteX4" fmla="*/ 641261 w 734807"/>
              <a:gd name="connsiteY4" fmla="*/ 63021 h 147907"/>
              <a:gd name="connsiteX5" fmla="*/ 682205 w 734807"/>
              <a:gd name="connsiteY5" fmla="*/ 92867 h 147907"/>
              <a:gd name="connsiteX6" fmla="*/ 708041 w 734807"/>
              <a:gd name="connsiteY6" fmla="*/ 119382 h 147907"/>
              <a:gd name="connsiteX7" fmla="*/ 733878 w 734807"/>
              <a:gd name="connsiteY7" fmla="*/ 145898 h 147907"/>
              <a:gd name="connsiteX8" fmla="*/ 734807 w 734807"/>
              <a:gd name="connsiteY8" fmla="*/ 147907 h 147907"/>
              <a:gd name="connsiteX9" fmla="*/ 507639 w 734807"/>
              <a:gd name="connsiteY9" fmla="*/ 147907 h 147907"/>
              <a:gd name="connsiteX10" fmla="*/ 502900 w 734807"/>
              <a:gd name="connsiteY10" fmla="*/ 115805 h 147907"/>
              <a:gd name="connsiteX11" fmla="*/ 461957 w 734807"/>
              <a:gd name="connsiteY11" fmla="*/ 85960 h 147907"/>
              <a:gd name="connsiteX12" fmla="*/ 416636 w 734807"/>
              <a:gd name="connsiteY12" fmla="*/ 75971 h 147907"/>
              <a:gd name="connsiteX13" fmla="*/ 371316 w 734807"/>
              <a:gd name="connsiteY13" fmla="*/ 65981 h 147907"/>
              <a:gd name="connsiteX14" fmla="*/ 341103 w 734807"/>
              <a:gd name="connsiteY14" fmla="*/ 59321 h 147907"/>
              <a:gd name="connsiteX15" fmla="*/ 291406 w 734807"/>
              <a:gd name="connsiteY15" fmla="*/ 69187 h 147907"/>
              <a:gd name="connsiteX16" fmla="*/ 241708 w 734807"/>
              <a:gd name="connsiteY16" fmla="*/ 79053 h 147907"/>
              <a:gd name="connsiteX17" fmla="*/ 181282 w 734807"/>
              <a:gd name="connsiteY17" fmla="*/ 65734 h 147907"/>
              <a:gd name="connsiteX18" fmla="*/ 116478 w 734807"/>
              <a:gd name="connsiteY18" fmla="*/ 72270 h 147907"/>
              <a:gd name="connsiteX19" fmla="*/ 71158 w 734807"/>
              <a:gd name="connsiteY19" fmla="*/ 62280 h 147907"/>
              <a:gd name="connsiteX20" fmla="*/ 10730 w 734807"/>
              <a:gd name="connsiteY20" fmla="*/ 48960 h 147907"/>
              <a:gd name="connsiteX21" fmla="*/ 0 w 734807"/>
              <a:gd name="connsiteY21" fmla="*/ 25775 h 147907"/>
              <a:gd name="connsiteX22" fmla="*/ 75534 w 734807"/>
              <a:gd name="connsiteY22" fmla="*/ 42425 h 147907"/>
              <a:gd name="connsiteX23" fmla="*/ 155445 w 734807"/>
              <a:gd name="connsiteY23" fmla="*/ 39218 h 147907"/>
              <a:gd name="connsiteX24" fmla="*/ 230979 w 734807"/>
              <a:gd name="connsiteY24" fmla="*/ 55867 h 147907"/>
              <a:gd name="connsiteX25" fmla="*/ 310889 w 734807"/>
              <a:gd name="connsiteY25" fmla="*/ 52661 h 147907"/>
              <a:gd name="connsiteX26" fmla="*/ 345480 w 734807"/>
              <a:gd name="connsiteY26" fmla="*/ 39465 h 147907"/>
              <a:gd name="connsiteX27" fmla="*/ 380070 w 734807"/>
              <a:gd name="connsiteY27" fmla="*/ 26269 h 147907"/>
              <a:gd name="connsiteX28" fmla="*/ 429767 w 734807"/>
              <a:gd name="connsiteY28" fmla="*/ 16403 h 147907"/>
              <a:gd name="connsiteX29" fmla="*/ 475087 w 734807"/>
              <a:gd name="connsiteY29" fmla="*/ 26392 h 147907"/>
              <a:gd name="connsiteX30" fmla="*/ 509677 w 734807"/>
              <a:gd name="connsiteY30" fmla="*/ 13197 h 147907"/>
              <a:gd name="connsiteX31" fmla="*/ 544268 w 734807"/>
              <a:gd name="connsiteY31" fmla="*/ 0 h 147907"/>
              <a:gd name="connsiteX0-1" fmla="*/ 544268 w 734807"/>
              <a:gd name="connsiteY0-2" fmla="*/ 0 h 147907"/>
              <a:gd name="connsiteX1-3" fmla="*/ 559374 w 734807"/>
              <a:gd name="connsiteY1-4" fmla="*/ 3330 h 147907"/>
              <a:gd name="connsiteX2-5" fmla="*/ 574480 w 734807"/>
              <a:gd name="connsiteY2-6" fmla="*/ 6660 h 147907"/>
              <a:gd name="connsiteX3-7" fmla="*/ 600317 w 734807"/>
              <a:gd name="connsiteY3-8" fmla="*/ 33176 h 147907"/>
              <a:gd name="connsiteX4-9" fmla="*/ 641261 w 734807"/>
              <a:gd name="connsiteY4-10" fmla="*/ 63021 h 147907"/>
              <a:gd name="connsiteX5-11" fmla="*/ 682205 w 734807"/>
              <a:gd name="connsiteY5-12" fmla="*/ 92867 h 147907"/>
              <a:gd name="connsiteX6-13" fmla="*/ 708041 w 734807"/>
              <a:gd name="connsiteY6-14" fmla="*/ 119382 h 147907"/>
              <a:gd name="connsiteX7-15" fmla="*/ 733878 w 734807"/>
              <a:gd name="connsiteY7-16" fmla="*/ 145898 h 147907"/>
              <a:gd name="connsiteX8-17" fmla="*/ 734807 w 734807"/>
              <a:gd name="connsiteY8-18" fmla="*/ 147907 h 147907"/>
              <a:gd name="connsiteX9-19" fmla="*/ 502900 w 734807"/>
              <a:gd name="connsiteY9-20" fmla="*/ 115805 h 147907"/>
              <a:gd name="connsiteX10-21" fmla="*/ 461957 w 734807"/>
              <a:gd name="connsiteY10-22" fmla="*/ 85960 h 147907"/>
              <a:gd name="connsiteX11-23" fmla="*/ 416636 w 734807"/>
              <a:gd name="connsiteY11-24" fmla="*/ 75971 h 147907"/>
              <a:gd name="connsiteX12-25" fmla="*/ 371316 w 734807"/>
              <a:gd name="connsiteY12-26" fmla="*/ 65981 h 147907"/>
              <a:gd name="connsiteX13-27" fmla="*/ 341103 w 734807"/>
              <a:gd name="connsiteY13-28" fmla="*/ 59321 h 147907"/>
              <a:gd name="connsiteX14-29" fmla="*/ 291406 w 734807"/>
              <a:gd name="connsiteY14-30" fmla="*/ 69187 h 147907"/>
              <a:gd name="connsiteX15-31" fmla="*/ 241708 w 734807"/>
              <a:gd name="connsiteY15-32" fmla="*/ 79053 h 147907"/>
              <a:gd name="connsiteX16-33" fmla="*/ 181282 w 734807"/>
              <a:gd name="connsiteY16-34" fmla="*/ 65734 h 147907"/>
              <a:gd name="connsiteX17-35" fmla="*/ 116478 w 734807"/>
              <a:gd name="connsiteY17-36" fmla="*/ 72270 h 147907"/>
              <a:gd name="connsiteX18-37" fmla="*/ 71158 w 734807"/>
              <a:gd name="connsiteY18-38" fmla="*/ 62280 h 147907"/>
              <a:gd name="connsiteX19-39" fmla="*/ 10730 w 734807"/>
              <a:gd name="connsiteY19-40" fmla="*/ 48960 h 147907"/>
              <a:gd name="connsiteX20-41" fmla="*/ 0 w 734807"/>
              <a:gd name="connsiteY20-42" fmla="*/ 25775 h 147907"/>
              <a:gd name="connsiteX21-43" fmla="*/ 75534 w 734807"/>
              <a:gd name="connsiteY21-44" fmla="*/ 42425 h 147907"/>
              <a:gd name="connsiteX22-45" fmla="*/ 155445 w 734807"/>
              <a:gd name="connsiteY22-46" fmla="*/ 39218 h 147907"/>
              <a:gd name="connsiteX23-47" fmla="*/ 230979 w 734807"/>
              <a:gd name="connsiteY23-48" fmla="*/ 55867 h 147907"/>
              <a:gd name="connsiteX24-49" fmla="*/ 310889 w 734807"/>
              <a:gd name="connsiteY24-50" fmla="*/ 52661 h 147907"/>
              <a:gd name="connsiteX25-51" fmla="*/ 345480 w 734807"/>
              <a:gd name="connsiteY25-52" fmla="*/ 39465 h 147907"/>
              <a:gd name="connsiteX26-53" fmla="*/ 380070 w 734807"/>
              <a:gd name="connsiteY26-54" fmla="*/ 26269 h 147907"/>
              <a:gd name="connsiteX27-55" fmla="*/ 429767 w 734807"/>
              <a:gd name="connsiteY27-56" fmla="*/ 16403 h 147907"/>
              <a:gd name="connsiteX28-57" fmla="*/ 475087 w 734807"/>
              <a:gd name="connsiteY28-58" fmla="*/ 26392 h 147907"/>
              <a:gd name="connsiteX29-59" fmla="*/ 509677 w 734807"/>
              <a:gd name="connsiteY29-60" fmla="*/ 13197 h 147907"/>
              <a:gd name="connsiteX30-61" fmla="*/ 544268 w 734807"/>
              <a:gd name="connsiteY30-62" fmla="*/ 0 h 147907"/>
              <a:gd name="connsiteX0-63" fmla="*/ 544268 w 734807"/>
              <a:gd name="connsiteY0-64" fmla="*/ 0 h 147907"/>
              <a:gd name="connsiteX1-65" fmla="*/ 559374 w 734807"/>
              <a:gd name="connsiteY1-66" fmla="*/ 3330 h 147907"/>
              <a:gd name="connsiteX2-67" fmla="*/ 574480 w 734807"/>
              <a:gd name="connsiteY2-68" fmla="*/ 6660 h 147907"/>
              <a:gd name="connsiteX3-69" fmla="*/ 600317 w 734807"/>
              <a:gd name="connsiteY3-70" fmla="*/ 33176 h 147907"/>
              <a:gd name="connsiteX4-71" fmla="*/ 641261 w 734807"/>
              <a:gd name="connsiteY4-72" fmla="*/ 63021 h 147907"/>
              <a:gd name="connsiteX5-73" fmla="*/ 682205 w 734807"/>
              <a:gd name="connsiteY5-74" fmla="*/ 92867 h 147907"/>
              <a:gd name="connsiteX6-75" fmla="*/ 708041 w 734807"/>
              <a:gd name="connsiteY6-76" fmla="*/ 119382 h 147907"/>
              <a:gd name="connsiteX7-77" fmla="*/ 733878 w 734807"/>
              <a:gd name="connsiteY7-78" fmla="*/ 145898 h 147907"/>
              <a:gd name="connsiteX8-79" fmla="*/ 734807 w 734807"/>
              <a:gd name="connsiteY8-80" fmla="*/ 147907 h 147907"/>
              <a:gd name="connsiteX9-81" fmla="*/ 461957 w 734807"/>
              <a:gd name="connsiteY9-82" fmla="*/ 85960 h 147907"/>
              <a:gd name="connsiteX10-83" fmla="*/ 416636 w 734807"/>
              <a:gd name="connsiteY10-84" fmla="*/ 75971 h 147907"/>
              <a:gd name="connsiteX11-85" fmla="*/ 371316 w 734807"/>
              <a:gd name="connsiteY11-86" fmla="*/ 65981 h 147907"/>
              <a:gd name="connsiteX12-87" fmla="*/ 341103 w 734807"/>
              <a:gd name="connsiteY12-88" fmla="*/ 59321 h 147907"/>
              <a:gd name="connsiteX13-89" fmla="*/ 291406 w 734807"/>
              <a:gd name="connsiteY13-90" fmla="*/ 69187 h 147907"/>
              <a:gd name="connsiteX14-91" fmla="*/ 241708 w 734807"/>
              <a:gd name="connsiteY14-92" fmla="*/ 79053 h 147907"/>
              <a:gd name="connsiteX15-93" fmla="*/ 181282 w 734807"/>
              <a:gd name="connsiteY15-94" fmla="*/ 65734 h 147907"/>
              <a:gd name="connsiteX16-95" fmla="*/ 116478 w 734807"/>
              <a:gd name="connsiteY16-96" fmla="*/ 72270 h 147907"/>
              <a:gd name="connsiteX17-97" fmla="*/ 71158 w 734807"/>
              <a:gd name="connsiteY17-98" fmla="*/ 62280 h 147907"/>
              <a:gd name="connsiteX18-99" fmla="*/ 10730 w 734807"/>
              <a:gd name="connsiteY18-100" fmla="*/ 48960 h 147907"/>
              <a:gd name="connsiteX19-101" fmla="*/ 0 w 734807"/>
              <a:gd name="connsiteY19-102" fmla="*/ 25775 h 147907"/>
              <a:gd name="connsiteX20-103" fmla="*/ 75534 w 734807"/>
              <a:gd name="connsiteY20-104" fmla="*/ 42425 h 147907"/>
              <a:gd name="connsiteX21-105" fmla="*/ 155445 w 734807"/>
              <a:gd name="connsiteY21-106" fmla="*/ 39218 h 147907"/>
              <a:gd name="connsiteX22-107" fmla="*/ 230979 w 734807"/>
              <a:gd name="connsiteY22-108" fmla="*/ 55867 h 147907"/>
              <a:gd name="connsiteX23-109" fmla="*/ 310889 w 734807"/>
              <a:gd name="connsiteY23-110" fmla="*/ 52661 h 147907"/>
              <a:gd name="connsiteX24-111" fmla="*/ 345480 w 734807"/>
              <a:gd name="connsiteY24-112" fmla="*/ 39465 h 147907"/>
              <a:gd name="connsiteX25-113" fmla="*/ 380070 w 734807"/>
              <a:gd name="connsiteY25-114" fmla="*/ 26269 h 147907"/>
              <a:gd name="connsiteX26-115" fmla="*/ 429767 w 734807"/>
              <a:gd name="connsiteY26-116" fmla="*/ 16403 h 147907"/>
              <a:gd name="connsiteX27-117" fmla="*/ 475087 w 734807"/>
              <a:gd name="connsiteY27-118" fmla="*/ 26392 h 147907"/>
              <a:gd name="connsiteX28-119" fmla="*/ 509677 w 734807"/>
              <a:gd name="connsiteY28-120" fmla="*/ 13197 h 147907"/>
              <a:gd name="connsiteX29-121" fmla="*/ 544268 w 734807"/>
              <a:gd name="connsiteY29-122" fmla="*/ 0 h 147907"/>
              <a:gd name="connsiteX0-123" fmla="*/ 544268 w 733878"/>
              <a:gd name="connsiteY0-124" fmla="*/ 0 h 145898"/>
              <a:gd name="connsiteX1-125" fmla="*/ 559374 w 733878"/>
              <a:gd name="connsiteY1-126" fmla="*/ 3330 h 145898"/>
              <a:gd name="connsiteX2-127" fmla="*/ 574480 w 733878"/>
              <a:gd name="connsiteY2-128" fmla="*/ 6660 h 145898"/>
              <a:gd name="connsiteX3-129" fmla="*/ 600317 w 733878"/>
              <a:gd name="connsiteY3-130" fmla="*/ 33176 h 145898"/>
              <a:gd name="connsiteX4-131" fmla="*/ 641261 w 733878"/>
              <a:gd name="connsiteY4-132" fmla="*/ 63021 h 145898"/>
              <a:gd name="connsiteX5-133" fmla="*/ 682205 w 733878"/>
              <a:gd name="connsiteY5-134" fmla="*/ 92867 h 145898"/>
              <a:gd name="connsiteX6-135" fmla="*/ 708041 w 733878"/>
              <a:gd name="connsiteY6-136" fmla="*/ 119382 h 145898"/>
              <a:gd name="connsiteX7-137" fmla="*/ 733878 w 733878"/>
              <a:gd name="connsiteY7-138" fmla="*/ 145898 h 145898"/>
              <a:gd name="connsiteX8-139" fmla="*/ 461957 w 733878"/>
              <a:gd name="connsiteY8-140" fmla="*/ 85960 h 145898"/>
              <a:gd name="connsiteX9-141" fmla="*/ 416636 w 733878"/>
              <a:gd name="connsiteY9-142" fmla="*/ 75971 h 145898"/>
              <a:gd name="connsiteX10-143" fmla="*/ 371316 w 733878"/>
              <a:gd name="connsiteY10-144" fmla="*/ 65981 h 145898"/>
              <a:gd name="connsiteX11-145" fmla="*/ 341103 w 733878"/>
              <a:gd name="connsiteY11-146" fmla="*/ 59321 h 145898"/>
              <a:gd name="connsiteX12-147" fmla="*/ 291406 w 733878"/>
              <a:gd name="connsiteY12-148" fmla="*/ 69187 h 145898"/>
              <a:gd name="connsiteX13-149" fmla="*/ 241708 w 733878"/>
              <a:gd name="connsiteY13-150" fmla="*/ 79053 h 145898"/>
              <a:gd name="connsiteX14-151" fmla="*/ 181282 w 733878"/>
              <a:gd name="connsiteY14-152" fmla="*/ 65734 h 145898"/>
              <a:gd name="connsiteX15-153" fmla="*/ 116478 w 733878"/>
              <a:gd name="connsiteY15-154" fmla="*/ 72270 h 145898"/>
              <a:gd name="connsiteX16-155" fmla="*/ 71158 w 733878"/>
              <a:gd name="connsiteY16-156" fmla="*/ 62280 h 145898"/>
              <a:gd name="connsiteX17-157" fmla="*/ 10730 w 733878"/>
              <a:gd name="connsiteY17-158" fmla="*/ 48960 h 145898"/>
              <a:gd name="connsiteX18-159" fmla="*/ 0 w 733878"/>
              <a:gd name="connsiteY18-160" fmla="*/ 25775 h 145898"/>
              <a:gd name="connsiteX19-161" fmla="*/ 75534 w 733878"/>
              <a:gd name="connsiteY19-162" fmla="*/ 42425 h 145898"/>
              <a:gd name="connsiteX20-163" fmla="*/ 155445 w 733878"/>
              <a:gd name="connsiteY20-164" fmla="*/ 39218 h 145898"/>
              <a:gd name="connsiteX21-165" fmla="*/ 230979 w 733878"/>
              <a:gd name="connsiteY21-166" fmla="*/ 55867 h 145898"/>
              <a:gd name="connsiteX22-167" fmla="*/ 310889 w 733878"/>
              <a:gd name="connsiteY22-168" fmla="*/ 52661 h 145898"/>
              <a:gd name="connsiteX23-169" fmla="*/ 345480 w 733878"/>
              <a:gd name="connsiteY23-170" fmla="*/ 39465 h 145898"/>
              <a:gd name="connsiteX24-171" fmla="*/ 380070 w 733878"/>
              <a:gd name="connsiteY24-172" fmla="*/ 26269 h 145898"/>
              <a:gd name="connsiteX25-173" fmla="*/ 429767 w 733878"/>
              <a:gd name="connsiteY25-174" fmla="*/ 16403 h 145898"/>
              <a:gd name="connsiteX26-175" fmla="*/ 475087 w 733878"/>
              <a:gd name="connsiteY26-176" fmla="*/ 26392 h 145898"/>
              <a:gd name="connsiteX27-177" fmla="*/ 509677 w 733878"/>
              <a:gd name="connsiteY27-178" fmla="*/ 13197 h 145898"/>
              <a:gd name="connsiteX28-179" fmla="*/ 544268 w 733878"/>
              <a:gd name="connsiteY28-180" fmla="*/ 0 h 145898"/>
              <a:gd name="connsiteX0-181" fmla="*/ 544268 w 708041"/>
              <a:gd name="connsiteY0-182" fmla="*/ 0 h 119382"/>
              <a:gd name="connsiteX1-183" fmla="*/ 559374 w 708041"/>
              <a:gd name="connsiteY1-184" fmla="*/ 3330 h 119382"/>
              <a:gd name="connsiteX2-185" fmla="*/ 574480 w 708041"/>
              <a:gd name="connsiteY2-186" fmla="*/ 6660 h 119382"/>
              <a:gd name="connsiteX3-187" fmla="*/ 600317 w 708041"/>
              <a:gd name="connsiteY3-188" fmla="*/ 33176 h 119382"/>
              <a:gd name="connsiteX4-189" fmla="*/ 641261 w 708041"/>
              <a:gd name="connsiteY4-190" fmla="*/ 63021 h 119382"/>
              <a:gd name="connsiteX5-191" fmla="*/ 682205 w 708041"/>
              <a:gd name="connsiteY5-192" fmla="*/ 92867 h 119382"/>
              <a:gd name="connsiteX6-193" fmla="*/ 708041 w 708041"/>
              <a:gd name="connsiteY6-194" fmla="*/ 119382 h 119382"/>
              <a:gd name="connsiteX7-195" fmla="*/ 461957 w 708041"/>
              <a:gd name="connsiteY7-196" fmla="*/ 85960 h 119382"/>
              <a:gd name="connsiteX8-197" fmla="*/ 416636 w 708041"/>
              <a:gd name="connsiteY8-198" fmla="*/ 75971 h 119382"/>
              <a:gd name="connsiteX9-199" fmla="*/ 371316 w 708041"/>
              <a:gd name="connsiteY9-200" fmla="*/ 65981 h 119382"/>
              <a:gd name="connsiteX10-201" fmla="*/ 341103 w 708041"/>
              <a:gd name="connsiteY10-202" fmla="*/ 59321 h 119382"/>
              <a:gd name="connsiteX11-203" fmla="*/ 291406 w 708041"/>
              <a:gd name="connsiteY11-204" fmla="*/ 69187 h 119382"/>
              <a:gd name="connsiteX12-205" fmla="*/ 241708 w 708041"/>
              <a:gd name="connsiteY12-206" fmla="*/ 79053 h 119382"/>
              <a:gd name="connsiteX13-207" fmla="*/ 181282 w 708041"/>
              <a:gd name="connsiteY13-208" fmla="*/ 65734 h 119382"/>
              <a:gd name="connsiteX14-209" fmla="*/ 116478 w 708041"/>
              <a:gd name="connsiteY14-210" fmla="*/ 72270 h 119382"/>
              <a:gd name="connsiteX15-211" fmla="*/ 71158 w 708041"/>
              <a:gd name="connsiteY15-212" fmla="*/ 62280 h 119382"/>
              <a:gd name="connsiteX16-213" fmla="*/ 10730 w 708041"/>
              <a:gd name="connsiteY16-214" fmla="*/ 48960 h 119382"/>
              <a:gd name="connsiteX17-215" fmla="*/ 0 w 708041"/>
              <a:gd name="connsiteY17-216" fmla="*/ 25775 h 119382"/>
              <a:gd name="connsiteX18-217" fmla="*/ 75534 w 708041"/>
              <a:gd name="connsiteY18-218" fmla="*/ 42425 h 119382"/>
              <a:gd name="connsiteX19-219" fmla="*/ 155445 w 708041"/>
              <a:gd name="connsiteY19-220" fmla="*/ 39218 h 119382"/>
              <a:gd name="connsiteX20-221" fmla="*/ 230979 w 708041"/>
              <a:gd name="connsiteY20-222" fmla="*/ 55867 h 119382"/>
              <a:gd name="connsiteX21-223" fmla="*/ 310889 w 708041"/>
              <a:gd name="connsiteY21-224" fmla="*/ 52661 h 119382"/>
              <a:gd name="connsiteX22-225" fmla="*/ 345480 w 708041"/>
              <a:gd name="connsiteY22-226" fmla="*/ 39465 h 119382"/>
              <a:gd name="connsiteX23-227" fmla="*/ 380070 w 708041"/>
              <a:gd name="connsiteY23-228" fmla="*/ 26269 h 119382"/>
              <a:gd name="connsiteX24-229" fmla="*/ 429767 w 708041"/>
              <a:gd name="connsiteY24-230" fmla="*/ 16403 h 119382"/>
              <a:gd name="connsiteX25-231" fmla="*/ 475087 w 708041"/>
              <a:gd name="connsiteY25-232" fmla="*/ 26392 h 119382"/>
              <a:gd name="connsiteX26-233" fmla="*/ 509677 w 708041"/>
              <a:gd name="connsiteY26-234" fmla="*/ 13197 h 119382"/>
              <a:gd name="connsiteX27-235" fmla="*/ 544268 w 708041"/>
              <a:gd name="connsiteY27-236" fmla="*/ 0 h 119382"/>
              <a:gd name="connsiteX0-237" fmla="*/ 544268 w 682205"/>
              <a:gd name="connsiteY0-238" fmla="*/ 0 h 92867"/>
              <a:gd name="connsiteX1-239" fmla="*/ 559374 w 682205"/>
              <a:gd name="connsiteY1-240" fmla="*/ 3330 h 92867"/>
              <a:gd name="connsiteX2-241" fmla="*/ 574480 w 682205"/>
              <a:gd name="connsiteY2-242" fmla="*/ 6660 h 92867"/>
              <a:gd name="connsiteX3-243" fmla="*/ 600317 w 682205"/>
              <a:gd name="connsiteY3-244" fmla="*/ 33176 h 92867"/>
              <a:gd name="connsiteX4-245" fmla="*/ 641261 w 682205"/>
              <a:gd name="connsiteY4-246" fmla="*/ 63021 h 92867"/>
              <a:gd name="connsiteX5-247" fmla="*/ 682205 w 682205"/>
              <a:gd name="connsiteY5-248" fmla="*/ 92867 h 92867"/>
              <a:gd name="connsiteX6-249" fmla="*/ 461957 w 682205"/>
              <a:gd name="connsiteY6-250" fmla="*/ 85960 h 92867"/>
              <a:gd name="connsiteX7-251" fmla="*/ 416636 w 682205"/>
              <a:gd name="connsiteY7-252" fmla="*/ 75971 h 92867"/>
              <a:gd name="connsiteX8-253" fmla="*/ 371316 w 682205"/>
              <a:gd name="connsiteY8-254" fmla="*/ 65981 h 92867"/>
              <a:gd name="connsiteX9-255" fmla="*/ 341103 w 682205"/>
              <a:gd name="connsiteY9-256" fmla="*/ 59321 h 92867"/>
              <a:gd name="connsiteX10-257" fmla="*/ 291406 w 682205"/>
              <a:gd name="connsiteY10-258" fmla="*/ 69187 h 92867"/>
              <a:gd name="connsiteX11-259" fmla="*/ 241708 w 682205"/>
              <a:gd name="connsiteY11-260" fmla="*/ 79053 h 92867"/>
              <a:gd name="connsiteX12-261" fmla="*/ 181282 w 682205"/>
              <a:gd name="connsiteY12-262" fmla="*/ 65734 h 92867"/>
              <a:gd name="connsiteX13-263" fmla="*/ 116478 w 682205"/>
              <a:gd name="connsiteY13-264" fmla="*/ 72270 h 92867"/>
              <a:gd name="connsiteX14-265" fmla="*/ 71158 w 682205"/>
              <a:gd name="connsiteY14-266" fmla="*/ 62280 h 92867"/>
              <a:gd name="connsiteX15-267" fmla="*/ 10730 w 682205"/>
              <a:gd name="connsiteY15-268" fmla="*/ 48960 h 92867"/>
              <a:gd name="connsiteX16-269" fmla="*/ 0 w 682205"/>
              <a:gd name="connsiteY16-270" fmla="*/ 25775 h 92867"/>
              <a:gd name="connsiteX17-271" fmla="*/ 75534 w 682205"/>
              <a:gd name="connsiteY17-272" fmla="*/ 42425 h 92867"/>
              <a:gd name="connsiteX18-273" fmla="*/ 155445 w 682205"/>
              <a:gd name="connsiteY18-274" fmla="*/ 39218 h 92867"/>
              <a:gd name="connsiteX19-275" fmla="*/ 230979 w 682205"/>
              <a:gd name="connsiteY19-276" fmla="*/ 55867 h 92867"/>
              <a:gd name="connsiteX20-277" fmla="*/ 310889 w 682205"/>
              <a:gd name="connsiteY20-278" fmla="*/ 52661 h 92867"/>
              <a:gd name="connsiteX21-279" fmla="*/ 345480 w 682205"/>
              <a:gd name="connsiteY21-280" fmla="*/ 39465 h 92867"/>
              <a:gd name="connsiteX22-281" fmla="*/ 380070 w 682205"/>
              <a:gd name="connsiteY22-282" fmla="*/ 26269 h 92867"/>
              <a:gd name="connsiteX23-283" fmla="*/ 429767 w 682205"/>
              <a:gd name="connsiteY23-284" fmla="*/ 16403 h 92867"/>
              <a:gd name="connsiteX24-285" fmla="*/ 475087 w 682205"/>
              <a:gd name="connsiteY24-286" fmla="*/ 26392 h 92867"/>
              <a:gd name="connsiteX25-287" fmla="*/ 509677 w 682205"/>
              <a:gd name="connsiteY25-288" fmla="*/ 13197 h 92867"/>
              <a:gd name="connsiteX26-289" fmla="*/ 544268 w 682205"/>
              <a:gd name="connsiteY26-290" fmla="*/ 0 h 928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</a:cxnLst>
            <a:rect l="l" t="t" r="r" b="b"/>
            <a:pathLst>
              <a:path w="682205" h="92867">
                <a:moveTo>
                  <a:pt x="544268" y="0"/>
                </a:moveTo>
                <a:lnTo>
                  <a:pt x="559374" y="3330"/>
                </a:lnTo>
                <a:lnTo>
                  <a:pt x="574480" y="6660"/>
                </a:lnTo>
                <a:lnTo>
                  <a:pt x="600317" y="33176"/>
                </a:lnTo>
                <a:lnTo>
                  <a:pt x="641261" y="63021"/>
                </a:lnTo>
                <a:lnTo>
                  <a:pt x="682205" y="92867"/>
                </a:lnTo>
                <a:lnTo>
                  <a:pt x="461957" y="85960"/>
                </a:lnTo>
                <a:lnTo>
                  <a:pt x="416636" y="75971"/>
                </a:lnTo>
                <a:lnTo>
                  <a:pt x="371316" y="65981"/>
                </a:lnTo>
                <a:lnTo>
                  <a:pt x="341103" y="59321"/>
                </a:lnTo>
                <a:lnTo>
                  <a:pt x="291406" y="69187"/>
                </a:lnTo>
                <a:lnTo>
                  <a:pt x="241708" y="79053"/>
                </a:lnTo>
                <a:lnTo>
                  <a:pt x="181282" y="65734"/>
                </a:lnTo>
                <a:lnTo>
                  <a:pt x="116478" y="72270"/>
                </a:lnTo>
                <a:lnTo>
                  <a:pt x="71158" y="62280"/>
                </a:lnTo>
                <a:lnTo>
                  <a:pt x="10730" y="48960"/>
                </a:lnTo>
                <a:lnTo>
                  <a:pt x="0" y="25775"/>
                </a:lnTo>
                <a:lnTo>
                  <a:pt x="75534" y="42425"/>
                </a:lnTo>
                <a:lnTo>
                  <a:pt x="155445" y="39218"/>
                </a:lnTo>
                <a:lnTo>
                  <a:pt x="230979" y="55867"/>
                </a:lnTo>
                <a:lnTo>
                  <a:pt x="310889" y="52661"/>
                </a:lnTo>
                <a:lnTo>
                  <a:pt x="345480" y="39465"/>
                </a:lnTo>
                <a:lnTo>
                  <a:pt x="380070" y="26269"/>
                </a:lnTo>
                <a:lnTo>
                  <a:pt x="429767" y="16403"/>
                </a:lnTo>
                <a:lnTo>
                  <a:pt x="475087" y="26392"/>
                </a:lnTo>
                <a:lnTo>
                  <a:pt x="509677" y="13197"/>
                </a:lnTo>
                <a:lnTo>
                  <a:pt x="54426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任意多边形: 形状 23"/>
          <p:cNvSpPr/>
          <p:nvPr/>
        </p:nvSpPr>
        <p:spPr>
          <a:xfrm rot="20854164">
            <a:off x="3641090" y="2210435"/>
            <a:ext cx="612775" cy="772160"/>
          </a:xfrm>
          <a:custGeom>
            <a:avLst/>
            <a:gdLst>
              <a:gd name="connsiteX0" fmla="*/ 425612 w 446143"/>
              <a:gd name="connsiteY0" fmla="*/ 0 h 487482"/>
              <a:gd name="connsiteX1" fmla="*/ 435414 w 446143"/>
              <a:gd name="connsiteY1" fmla="*/ 21177 h 487482"/>
              <a:gd name="connsiteX2" fmla="*/ 446143 w 446143"/>
              <a:gd name="connsiteY2" fmla="*/ 44363 h 487482"/>
              <a:gd name="connsiteX3" fmla="*/ 431037 w 446143"/>
              <a:gd name="connsiteY3" fmla="*/ 41033 h 487482"/>
              <a:gd name="connsiteX4" fmla="*/ 411553 w 446143"/>
              <a:gd name="connsiteY4" fmla="*/ 57559 h 487482"/>
              <a:gd name="connsiteX5" fmla="*/ 396447 w 446143"/>
              <a:gd name="connsiteY5" fmla="*/ 54229 h 487482"/>
              <a:gd name="connsiteX6" fmla="*/ 381339 w 446143"/>
              <a:gd name="connsiteY6" fmla="*/ 50899 h 487482"/>
              <a:gd name="connsiteX7" fmla="*/ 361856 w 446143"/>
              <a:gd name="connsiteY7" fmla="*/ 67425 h 487482"/>
              <a:gd name="connsiteX8" fmla="*/ 327266 w 446143"/>
              <a:gd name="connsiteY8" fmla="*/ 80621 h 487482"/>
              <a:gd name="connsiteX9" fmla="*/ 303406 w 446143"/>
              <a:gd name="connsiteY9" fmla="*/ 117003 h 487482"/>
              <a:gd name="connsiteX10" fmla="*/ 275168 w 446143"/>
              <a:gd name="connsiteY10" fmla="*/ 173241 h 487482"/>
              <a:gd name="connsiteX11" fmla="*/ 231825 w 446143"/>
              <a:gd name="connsiteY11" fmla="*/ 226149 h 487482"/>
              <a:gd name="connsiteX12" fmla="*/ 199211 w 446143"/>
              <a:gd name="connsiteY12" fmla="*/ 302242 h 487482"/>
              <a:gd name="connsiteX13" fmla="*/ 147114 w 446143"/>
              <a:gd name="connsiteY13" fmla="*/ 394861 h 487482"/>
              <a:gd name="connsiteX14" fmla="*/ 95018 w 446143"/>
              <a:gd name="connsiteY14" fmla="*/ 487482 h 487482"/>
              <a:gd name="connsiteX15" fmla="*/ 49697 w 446143"/>
              <a:gd name="connsiteY15" fmla="*/ 477492 h 487482"/>
              <a:gd name="connsiteX16" fmla="*/ 0 w 446143"/>
              <a:gd name="connsiteY16" fmla="*/ 487357 h 487482"/>
              <a:gd name="connsiteX17" fmla="*/ 52097 w 446143"/>
              <a:gd name="connsiteY17" fmla="*/ 394739 h 487482"/>
              <a:gd name="connsiteX18" fmla="*/ 84710 w 446143"/>
              <a:gd name="connsiteY18" fmla="*/ 318645 h 487482"/>
              <a:gd name="connsiteX19" fmla="*/ 112948 w 446143"/>
              <a:gd name="connsiteY19" fmla="*/ 262407 h 487482"/>
              <a:gd name="connsiteX20" fmla="*/ 141184 w 446143"/>
              <a:gd name="connsiteY20" fmla="*/ 206170 h 487482"/>
              <a:gd name="connsiteX21" fmla="*/ 154315 w 446143"/>
              <a:gd name="connsiteY21" fmla="*/ 146602 h 487482"/>
              <a:gd name="connsiteX22" fmla="*/ 178175 w 446143"/>
              <a:gd name="connsiteY22" fmla="*/ 110220 h 487482"/>
              <a:gd name="connsiteX23" fmla="*/ 182552 w 446143"/>
              <a:gd name="connsiteY23" fmla="*/ 90364 h 487482"/>
              <a:gd name="connsiteX24" fmla="*/ 186929 w 446143"/>
              <a:gd name="connsiteY24" fmla="*/ 70508 h 487482"/>
              <a:gd name="connsiteX25" fmla="*/ 195682 w 446143"/>
              <a:gd name="connsiteY25" fmla="*/ 30796 h 487482"/>
              <a:gd name="connsiteX26" fmla="*/ 200059 w 446143"/>
              <a:gd name="connsiteY26" fmla="*/ 10940 h 487482"/>
              <a:gd name="connsiteX27" fmla="*/ 198444 w 446143"/>
              <a:gd name="connsiteY27" fmla="*/ 0 h 487482"/>
              <a:gd name="connsiteX28" fmla="*/ 425612 w 446143"/>
              <a:gd name="connsiteY28" fmla="*/ 0 h 487482"/>
              <a:gd name="connsiteX0-1" fmla="*/ 358366 w 446143"/>
              <a:gd name="connsiteY0-2" fmla="*/ 0 h 547352"/>
              <a:gd name="connsiteX1-3" fmla="*/ 435414 w 446143"/>
              <a:gd name="connsiteY1-4" fmla="*/ 81047 h 547352"/>
              <a:gd name="connsiteX2-5" fmla="*/ 446143 w 446143"/>
              <a:gd name="connsiteY2-6" fmla="*/ 104233 h 547352"/>
              <a:gd name="connsiteX3-7" fmla="*/ 431037 w 446143"/>
              <a:gd name="connsiteY3-8" fmla="*/ 100903 h 547352"/>
              <a:gd name="connsiteX4-9" fmla="*/ 411553 w 446143"/>
              <a:gd name="connsiteY4-10" fmla="*/ 117429 h 547352"/>
              <a:gd name="connsiteX5-11" fmla="*/ 396447 w 446143"/>
              <a:gd name="connsiteY5-12" fmla="*/ 114099 h 547352"/>
              <a:gd name="connsiteX6-13" fmla="*/ 381339 w 446143"/>
              <a:gd name="connsiteY6-14" fmla="*/ 110769 h 547352"/>
              <a:gd name="connsiteX7-15" fmla="*/ 361856 w 446143"/>
              <a:gd name="connsiteY7-16" fmla="*/ 127295 h 547352"/>
              <a:gd name="connsiteX8-17" fmla="*/ 327266 w 446143"/>
              <a:gd name="connsiteY8-18" fmla="*/ 140491 h 547352"/>
              <a:gd name="connsiteX9-19" fmla="*/ 303406 w 446143"/>
              <a:gd name="connsiteY9-20" fmla="*/ 176873 h 547352"/>
              <a:gd name="connsiteX10-21" fmla="*/ 275168 w 446143"/>
              <a:gd name="connsiteY10-22" fmla="*/ 233111 h 547352"/>
              <a:gd name="connsiteX11-23" fmla="*/ 231825 w 446143"/>
              <a:gd name="connsiteY11-24" fmla="*/ 286019 h 547352"/>
              <a:gd name="connsiteX12-25" fmla="*/ 199211 w 446143"/>
              <a:gd name="connsiteY12-26" fmla="*/ 362112 h 547352"/>
              <a:gd name="connsiteX13-27" fmla="*/ 147114 w 446143"/>
              <a:gd name="connsiteY13-28" fmla="*/ 454731 h 547352"/>
              <a:gd name="connsiteX14-29" fmla="*/ 95018 w 446143"/>
              <a:gd name="connsiteY14-30" fmla="*/ 547352 h 547352"/>
              <a:gd name="connsiteX15-31" fmla="*/ 49697 w 446143"/>
              <a:gd name="connsiteY15-32" fmla="*/ 537362 h 547352"/>
              <a:gd name="connsiteX16-33" fmla="*/ 0 w 446143"/>
              <a:gd name="connsiteY16-34" fmla="*/ 547227 h 547352"/>
              <a:gd name="connsiteX17-35" fmla="*/ 52097 w 446143"/>
              <a:gd name="connsiteY17-36" fmla="*/ 454609 h 547352"/>
              <a:gd name="connsiteX18-37" fmla="*/ 84710 w 446143"/>
              <a:gd name="connsiteY18-38" fmla="*/ 378515 h 547352"/>
              <a:gd name="connsiteX19-39" fmla="*/ 112948 w 446143"/>
              <a:gd name="connsiteY19-40" fmla="*/ 322277 h 547352"/>
              <a:gd name="connsiteX20-41" fmla="*/ 141184 w 446143"/>
              <a:gd name="connsiteY20-42" fmla="*/ 266040 h 547352"/>
              <a:gd name="connsiteX21-43" fmla="*/ 154315 w 446143"/>
              <a:gd name="connsiteY21-44" fmla="*/ 206472 h 547352"/>
              <a:gd name="connsiteX22-45" fmla="*/ 178175 w 446143"/>
              <a:gd name="connsiteY22-46" fmla="*/ 170090 h 547352"/>
              <a:gd name="connsiteX23-47" fmla="*/ 182552 w 446143"/>
              <a:gd name="connsiteY23-48" fmla="*/ 150234 h 547352"/>
              <a:gd name="connsiteX24-49" fmla="*/ 186929 w 446143"/>
              <a:gd name="connsiteY24-50" fmla="*/ 130378 h 547352"/>
              <a:gd name="connsiteX25-51" fmla="*/ 195682 w 446143"/>
              <a:gd name="connsiteY25-52" fmla="*/ 90666 h 547352"/>
              <a:gd name="connsiteX26-53" fmla="*/ 200059 w 446143"/>
              <a:gd name="connsiteY26-54" fmla="*/ 70810 h 547352"/>
              <a:gd name="connsiteX27-55" fmla="*/ 198444 w 446143"/>
              <a:gd name="connsiteY27-56" fmla="*/ 59870 h 547352"/>
              <a:gd name="connsiteX28-57" fmla="*/ 358366 w 446143"/>
              <a:gd name="connsiteY28-58" fmla="*/ 0 h 547352"/>
              <a:gd name="connsiteX0-59" fmla="*/ 365179 w 446143"/>
              <a:gd name="connsiteY0-60" fmla="*/ 0 h 549068"/>
              <a:gd name="connsiteX1-61" fmla="*/ 435414 w 446143"/>
              <a:gd name="connsiteY1-62" fmla="*/ 82763 h 549068"/>
              <a:gd name="connsiteX2-63" fmla="*/ 446143 w 446143"/>
              <a:gd name="connsiteY2-64" fmla="*/ 105949 h 549068"/>
              <a:gd name="connsiteX3-65" fmla="*/ 431037 w 446143"/>
              <a:gd name="connsiteY3-66" fmla="*/ 102619 h 549068"/>
              <a:gd name="connsiteX4-67" fmla="*/ 411553 w 446143"/>
              <a:gd name="connsiteY4-68" fmla="*/ 119145 h 549068"/>
              <a:gd name="connsiteX5-69" fmla="*/ 396447 w 446143"/>
              <a:gd name="connsiteY5-70" fmla="*/ 115815 h 549068"/>
              <a:gd name="connsiteX6-71" fmla="*/ 381339 w 446143"/>
              <a:gd name="connsiteY6-72" fmla="*/ 112485 h 549068"/>
              <a:gd name="connsiteX7-73" fmla="*/ 361856 w 446143"/>
              <a:gd name="connsiteY7-74" fmla="*/ 129011 h 549068"/>
              <a:gd name="connsiteX8-75" fmla="*/ 327266 w 446143"/>
              <a:gd name="connsiteY8-76" fmla="*/ 142207 h 549068"/>
              <a:gd name="connsiteX9-77" fmla="*/ 303406 w 446143"/>
              <a:gd name="connsiteY9-78" fmla="*/ 178589 h 549068"/>
              <a:gd name="connsiteX10-79" fmla="*/ 275168 w 446143"/>
              <a:gd name="connsiteY10-80" fmla="*/ 234827 h 549068"/>
              <a:gd name="connsiteX11-81" fmla="*/ 231825 w 446143"/>
              <a:gd name="connsiteY11-82" fmla="*/ 287735 h 549068"/>
              <a:gd name="connsiteX12-83" fmla="*/ 199211 w 446143"/>
              <a:gd name="connsiteY12-84" fmla="*/ 363828 h 549068"/>
              <a:gd name="connsiteX13-85" fmla="*/ 147114 w 446143"/>
              <a:gd name="connsiteY13-86" fmla="*/ 456447 h 549068"/>
              <a:gd name="connsiteX14-87" fmla="*/ 95018 w 446143"/>
              <a:gd name="connsiteY14-88" fmla="*/ 549068 h 549068"/>
              <a:gd name="connsiteX15-89" fmla="*/ 49697 w 446143"/>
              <a:gd name="connsiteY15-90" fmla="*/ 539078 h 549068"/>
              <a:gd name="connsiteX16-91" fmla="*/ 0 w 446143"/>
              <a:gd name="connsiteY16-92" fmla="*/ 548943 h 549068"/>
              <a:gd name="connsiteX17-93" fmla="*/ 52097 w 446143"/>
              <a:gd name="connsiteY17-94" fmla="*/ 456325 h 549068"/>
              <a:gd name="connsiteX18-95" fmla="*/ 84710 w 446143"/>
              <a:gd name="connsiteY18-96" fmla="*/ 380231 h 549068"/>
              <a:gd name="connsiteX19-97" fmla="*/ 112948 w 446143"/>
              <a:gd name="connsiteY19-98" fmla="*/ 323993 h 549068"/>
              <a:gd name="connsiteX20-99" fmla="*/ 141184 w 446143"/>
              <a:gd name="connsiteY20-100" fmla="*/ 267756 h 549068"/>
              <a:gd name="connsiteX21-101" fmla="*/ 154315 w 446143"/>
              <a:gd name="connsiteY21-102" fmla="*/ 208188 h 549068"/>
              <a:gd name="connsiteX22-103" fmla="*/ 178175 w 446143"/>
              <a:gd name="connsiteY22-104" fmla="*/ 171806 h 549068"/>
              <a:gd name="connsiteX23-105" fmla="*/ 182552 w 446143"/>
              <a:gd name="connsiteY23-106" fmla="*/ 151950 h 549068"/>
              <a:gd name="connsiteX24-107" fmla="*/ 186929 w 446143"/>
              <a:gd name="connsiteY24-108" fmla="*/ 132094 h 549068"/>
              <a:gd name="connsiteX25-109" fmla="*/ 195682 w 446143"/>
              <a:gd name="connsiteY25-110" fmla="*/ 92382 h 549068"/>
              <a:gd name="connsiteX26-111" fmla="*/ 200059 w 446143"/>
              <a:gd name="connsiteY26-112" fmla="*/ 72526 h 549068"/>
              <a:gd name="connsiteX27-113" fmla="*/ 198444 w 446143"/>
              <a:gd name="connsiteY27-114" fmla="*/ 61586 h 549068"/>
              <a:gd name="connsiteX28-115" fmla="*/ 365179 w 446143"/>
              <a:gd name="connsiteY28-116" fmla="*/ 0 h 549068"/>
              <a:gd name="connsiteX0-117" fmla="*/ 365179 w 446143"/>
              <a:gd name="connsiteY0-118" fmla="*/ 2755 h 551823"/>
              <a:gd name="connsiteX1-119" fmla="*/ 435414 w 446143"/>
              <a:gd name="connsiteY1-120" fmla="*/ 85518 h 551823"/>
              <a:gd name="connsiteX2-121" fmla="*/ 446143 w 446143"/>
              <a:gd name="connsiteY2-122" fmla="*/ 108704 h 551823"/>
              <a:gd name="connsiteX3-123" fmla="*/ 431037 w 446143"/>
              <a:gd name="connsiteY3-124" fmla="*/ 105374 h 551823"/>
              <a:gd name="connsiteX4-125" fmla="*/ 411553 w 446143"/>
              <a:gd name="connsiteY4-126" fmla="*/ 121900 h 551823"/>
              <a:gd name="connsiteX5-127" fmla="*/ 396447 w 446143"/>
              <a:gd name="connsiteY5-128" fmla="*/ 118570 h 551823"/>
              <a:gd name="connsiteX6-129" fmla="*/ 381339 w 446143"/>
              <a:gd name="connsiteY6-130" fmla="*/ 115240 h 551823"/>
              <a:gd name="connsiteX7-131" fmla="*/ 361856 w 446143"/>
              <a:gd name="connsiteY7-132" fmla="*/ 131766 h 551823"/>
              <a:gd name="connsiteX8-133" fmla="*/ 327266 w 446143"/>
              <a:gd name="connsiteY8-134" fmla="*/ 144962 h 551823"/>
              <a:gd name="connsiteX9-135" fmla="*/ 303406 w 446143"/>
              <a:gd name="connsiteY9-136" fmla="*/ 181344 h 551823"/>
              <a:gd name="connsiteX10-137" fmla="*/ 275168 w 446143"/>
              <a:gd name="connsiteY10-138" fmla="*/ 237582 h 551823"/>
              <a:gd name="connsiteX11-139" fmla="*/ 231825 w 446143"/>
              <a:gd name="connsiteY11-140" fmla="*/ 290490 h 551823"/>
              <a:gd name="connsiteX12-141" fmla="*/ 199211 w 446143"/>
              <a:gd name="connsiteY12-142" fmla="*/ 366583 h 551823"/>
              <a:gd name="connsiteX13-143" fmla="*/ 147114 w 446143"/>
              <a:gd name="connsiteY13-144" fmla="*/ 459202 h 551823"/>
              <a:gd name="connsiteX14-145" fmla="*/ 95018 w 446143"/>
              <a:gd name="connsiteY14-146" fmla="*/ 551823 h 551823"/>
              <a:gd name="connsiteX15-147" fmla="*/ 49697 w 446143"/>
              <a:gd name="connsiteY15-148" fmla="*/ 541833 h 551823"/>
              <a:gd name="connsiteX16-149" fmla="*/ 0 w 446143"/>
              <a:gd name="connsiteY16-150" fmla="*/ 551698 h 551823"/>
              <a:gd name="connsiteX17-151" fmla="*/ 52097 w 446143"/>
              <a:gd name="connsiteY17-152" fmla="*/ 459080 h 551823"/>
              <a:gd name="connsiteX18-153" fmla="*/ 84710 w 446143"/>
              <a:gd name="connsiteY18-154" fmla="*/ 382986 h 551823"/>
              <a:gd name="connsiteX19-155" fmla="*/ 112948 w 446143"/>
              <a:gd name="connsiteY19-156" fmla="*/ 326748 h 551823"/>
              <a:gd name="connsiteX20-157" fmla="*/ 141184 w 446143"/>
              <a:gd name="connsiteY20-158" fmla="*/ 270511 h 551823"/>
              <a:gd name="connsiteX21-159" fmla="*/ 154315 w 446143"/>
              <a:gd name="connsiteY21-160" fmla="*/ 210943 h 551823"/>
              <a:gd name="connsiteX22-161" fmla="*/ 178175 w 446143"/>
              <a:gd name="connsiteY22-162" fmla="*/ 174561 h 551823"/>
              <a:gd name="connsiteX23-163" fmla="*/ 182552 w 446143"/>
              <a:gd name="connsiteY23-164" fmla="*/ 154705 h 551823"/>
              <a:gd name="connsiteX24-165" fmla="*/ 186929 w 446143"/>
              <a:gd name="connsiteY24-166" fmla="*/ 134849 h 551823"/>
              <a:gd name="connsiteX25-167" fmla="*/ 195682 w 446143"/>
              <a:gd name="connsiteY25-168" fmla="*/ 95137 h 551823"/>
              <a:gd name="connsiteX26-169" fmla="*/ 200059 w 446143"/>
              <a:gd name="connsiteY26-170" fmla="*/ 75281 h 551823"/>
              <a:gd name="connsiteX27-171" fmla="*/ 154708 w 446143"/>
              <a:gd name="connsiteY27-172" fmla="*/ 0 h 551823"/>
              <a:gd name="connsiteX28-173" fmla="*/ 365179 w 446143"/>
              <a:gd name="connsiteY28-174" fmla="*/ 2755 h 5518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</a:cxnLst>
            <a:rect l="l" t="t" r="r" b="b"/>
            <a:pathLst>
              <a:path w="446143" h="551823">
                <a:moveTo>
                  <a:pt x="365179" y="2755"/>
                </a:moveTo>
                <a:lnTo>
                  <a:pt x="435414" y="85518"/>
                </a:lnTo>
                <a:lnTo>
                  <a:pt x="446143" y="108704"/>
                </a:lnTo>
                <a:lnTo>
                  <a:pt x="431037" y="105374"/>
                </a:lnTo>
                <a:lnTo>
                  <a:pt x="411553" y="121900"/>
                </a:lnTo>
                <a:lnTo>
                  <a:pt x="396447" y="118570"/>
                </a:lnTo>
                <a:lnTo>
                  <a:pt x="381339" y="115240"/>
                </a:lnTo>
                <a:lnTo>
                  <a:pt x="361856" y="131766"/>
                </a:lnTo>
                <a:lnTo>
                  <a:pt x="327266" y="144962"/>
                </a:lnTo>
                <a:lnTo>
                  <a:pt x="303406" y="181344"/>
                </a:lnTo>
                <a:lnTo>
                  <a:pt x="275168" y="237582"/>
                </a:lnTo>
                <a:lnTo>
                  <a:pt x="231825" y="290490"/>
                </a:lnTo>
                <a:lnTo>
                  <a:pt x="199211" y="366583"/>
                </a:lnTo>
                <a:lnTo>
                  <a:pt x="147114" y="459202"/>
                </a:lnTo>
                <a:lnTo>
                  <a:pt x="95018" y="551823"/>
                </a:lnTo>
                <a:lnTo>
                  <a:pt x="49697" y="541833"/>
                </a:lnTo>
                <a:lnTo>
                  <a:pt x="0" y="551698"/>
                </a:lnTo>
                <a:lnTo>
                  <a:pt x="52097" y="459080"/>
                </a:lnTo>
                <a:lnTo>
                  <a:pt x="84710" y="382986"/>
                </a:lnTo>
                <a:lnTo>
                  <a:pt x="112948" y="326748"/>
                </a:lnTo>
                <a:lnTo>
                  <a:pt x="141184" y="270511"/>
                </a:lnTo>
                <a:lnTo>
                  <a:pt x="154315" y="210943"/>
                </a:lnTo>
                <a:lnTo>
                  <a:pt x="178175" y="174561"/>
                </a:lnTo>
                <a:lnTo>
                  <a:pt x="182552" y="154705"/>
                </a:lnTo>
                <a:lnTo>
                  <a:pt x="186929" y="134849"/>
                </a:lnTo>
                <a:lnTo>
                  <a:pt x="195682" y="95137"/>
                </a:lnTo>
                <a:lnTo>
                  <a:pt x="200059" y="75281"/>
                </a:lnTo>
                <a:lnTo>
                  <a:pt x="154708" y="0"/>
                </a:lnTo>
                <a:lnTo>
                  <a:pt x="365179" y="275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5213350" y="2014855"/>
            <a:ext cx="1527810" cy="1346835"/>
            <a:chOff x="7651" y="3666"/>
            <a:chExt cx="4027" cy="3550"/>
          </a:xfrm>
          <a:solidFill>
            <a:schemeClr val="bg1">
              <a:lumMod val="50000"/>
            </a:schemeClr>
          </a:solidFill>
        </p:grpSpPr>
        <p:sp>
          <p:nvSpPr>
            <p:cNvPr id="52" name="Freeform 47"/>
            <p:cNvSpPr/>
            <p:nvPr/>
          </p:nvSpPr>
          <p:spPr bwMode="auto">
            <a:xfrm>
              <a:off x="8559" y="3793"/>
              <a:ext cx="419" cy="2041"/>
            </a:xfrm>
            <a:custGeom>
              <a:avLst/>
              <a:gdLst>
                <a:gd name="T0" fmla="*/ 12 w 72"/>
                <a:gd name="T1" fmla="*/ 0 h 272"/>
                <a:gd name="T2" fmla="*/ 16 w 72"/>
                <a:gd name="T3" fmla="*/ 0 h 272"/>
                <a:gd name="T4" fmla="*/ 20 w 72"/>
                <a:gd name="T5" fmla="*/ 0 h 272"/>
                <a:gd name="T6" fmla="*/ 28 w 72"/>
                <a:gd name="T7" fmla="*/ 0 h 272"/>
                <a:gd name="T8" fmla="*/ 36 w 72"/>
                <a:gd name="T9" fmla="*/ 0 h 272"/>
                <a:gd name="T10" fmla="*/ 52 w 72"/>
                <a:gd name="T11" fmla="*/ 4 h 272"/>
                <a:gd name="T12" fmla="*/ 72 w 72"/>
                <a:gd name="T13" fmla="*/ 12 h 272"/>
                <a:gd name="T14" fmla="*/ 72 w 72"/>
                <a:gd name="T15" fmla="*/ 32 h 272"/>
                <a:gd name="T16" fmla="*/ 72 w 72"/>
                <a:gd name="T17" fmla="*/ 52 h 272"/>
                <a:gd name="T18" fmla="*/ 72 w 72"/>
                <a:gd name="T19" fmla="*/ 88 h 272"/>
                <a:gd name="T20" fmla="*/ 72 w 72"/>
                <a:gd name="T21" fmla="*/ 120 h 272"/>
                <a:gd name="T22" fmla="*/ 72 w 72"/>
                <a:gd name="T23" fmla="*/ 148 h 272"/>
                <a:gd name="T24" fmla="*/ 68 w 72"/>
                <a:gd name="T25" fmla="*/ 172 h 272"/>
                <a:gd name="T26" fmla="*/ 68 w 72"/>
                <a:gd name="T27" fmla="*/ 192 h 272"/>
                <a:gd name="T28" fmla="*/ 68 w 72"/>
                <a:gd name="T29" fmla="*/ 212 h 272"/>
                <a:gd name="T30" fmla="*/ 64 w 72"/>
                <a:gd name="T31" fmla="*/ 224 h 272"/>
                <a:gd name="T32" fmla="*/ 64 w 72"/>
                <a:gd name="T33" fmla="*/ 236 h 272"/>
                <a:gd name="T34" fmla="*/ 60 w 72"/>
                <a:gd name="T35" fmla="*/ 244 h 272"/>
                <a:gd name="T36" fmla="*/ 60 w 72"/>
                <a:gd name="T37" fmla="*/ 252 h 272"/>
                <a:gd name="T38" fmla="*/ 56 w 72"/>
                <a:gd name="T39" fmla="*/ 260 h 272"/>
                <a:gd name="T40" fmla="*/ 52 w 72"/>
                <a:gd name="T41" fmla="*/ 264 h 272"/>
                <a:gd name="T42" fmla="*/ 48 w 72"/>
                <a:gd name="T43" fmla="*/ 268 h 272"/>
                <a:gd name="T44" fmla="*/ 44 w 72"/>
                <a:gd name="T45" fmla="*/ 272 h 272"/>
                <a:gd name="T46" fmla="*/ 44 w 72"/>
                <a:gd name="T47" fmla="*/ 272 h 272"/>
                <a:gd name="T48" fmla="*/ 36 w 72"/>
                <a:gd name="T49" fmla="*/ 272 h 272"/>
                <a:gd name="T50" fmla="*/ 28 w 72"/>
                <a:gd name="T51" fmla="*/ 268 h 272"/>
                <a:gd name="T52" fmla="*/ 24 w 72"/>
                <a:gd name="T53" fmla="*/ 260 h 272"/>
                <a:gd name="T54" fmla="*/ 20 w 72"/>
                <a:gd name="T55" fmla="*/ 252 h 272"/>
                <a:gd name="T56" fmla="*/ 12 w 72"/>
                <a:gd name="T57" fmla="*/ 244 h 272"/>
                <a:gd name="T58" fmla="*/ 8 w 72"/>
                <a:gd name="T59" fmla="*/ 236 h 272"/>
                <a:gd name="T60" fmla="*/ 8 w 72"/>
                <a:gd name="T61" fmla="*/ 228 h 272"/>
                <a:gd name="T62" fmla="*/ 8 w 72"/>
                <a:gd name="T63" fmla="*/ 220 h 272"/>
                <a:gd name="T64" fmla="*/ 4 w 72"/>
                <a:gd name="T65" fmla="*/ 216 h 272"/>
                <a:gd name="T66" fmla="*/ 8 w 72"/>
                <a:gd name="T67" fmla="*/ 208 h 272"/>
                <a:gd name="T68" fmla="*/ 8 w 72"/>
                <a:gd name="T69" fmla="*/ 196 h 272"/>
                <a:gd name="T70" fmla="*/ 8 w 72"/>
                <a:gd name="T71" fmla="*/ 184 h 272"/>
                <a:gd name="T72" fmla="*/ 12 w 72"/>
                <a:gd name="T73" fmla="*/ 172 h 272"/>
                <a:gd name="T74" fmla="*/ 12 w 72"/>
                <a:gd name="T75" fmla="*/ 156 h 272"/>
                <a:gd name="T76" fmla="*/ 16 w 72"/>
                <a:gd name="T77" fmla="*/ 136 h 272"/>
                <a:gd name="T78" fmla="*/ 16 w 72"/>
                <a:gd name="T79" fmla="*/ 112 h 272"/>
                <a:gd name="T80" fmla="*/ 16 w 72"/>
                <a:gd name="T81" fmla="*/ 92 h 272"/>
                <a:gd name="T82" fmla="*/ 12 w 72"/>
                <a:gd name="T83" fmla="*/ 72 h 272"/>
                <a:gd name="T84" fmla="*/ 12 w 72"/>
                <a:gd name="T85" fmla="*/ 52 h 272"/>
                <a:gd name="T86" fmla="*/ 8 w 72"/>
                <a:gd name="T87" fmla="*/ 36 h 272"/>
                <a:gd name="T88" fmla="*/ 4 w 72"/>
                <a:gd name="T89" fmla="*/ 28 h 272"/>
                <a:gd name="T90" fmla="*/ 4 w 72"/>
                <a:gd name="T91" fmla="*/ 20 h 272"/>
                <a:gd name="T92" fmla="*/ 0 w 72"/>
                <a:gd name="T93" fmla="*/ 16 h 272"/>
                <a:gd name="T94" fmla="*/ 4 w 72"/>
                <a:gd name="T95" fmla="*/ 12 h 272"/>
                <a:gd name="T96" fmla="*/ 4 w 72"/>
                <a:gd name="T97" fmla="*/ 4 h 272"/>
                <a:gd name="T98" fmla="*/ 12 w 72"/>
                <a:gd name="T99" fmla="*/ 0 h 272"/>
                <a:gd name="T100" fmla="*/ 12 w 72"/>
                <a:gd name="T10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2" h="272">
                  <a:moveTo>
                    <a:pt x="12" y="0"/>
                  </a:moveTo>
                  <a:lnTo>
                    <a:pt x="16" y="0"/>
                  </a:lnTo>
                  <a:lnTo>
                    <a:pt x="20" y="0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52" y="4"/>
                  </a:lnTo>
                  <a:lnTo>
                    <a:pt x="72" y="12"/>
                  </a:lnTo>
                  <a:lnTo>
                    <a:pt x="72" y="32"/>
                  </a:lnTo>
                  <a:lnTo>
                    <a:pt x="72" y="52"/>
                  </a:lnTo>
                  <a:lnTo>
                    <a:pt x="72" y="88"/>
                  </a:lnTo>
                  <a:lnTo>
                    <a:pt x="72" y="120"/>
                  </a:lnTo>
                  <a:lnTo>
                    <a:pt x="72" y="148"/>
                  </a:lnTo>
                  <a:lnTo>
                    <a:pt x="68" y="172"/>
                  </a:lnTo>
                  <a:lnTo>
                    <a:pt x="68" y="192"/>
                  </a:lnTo>
                  <a:lnTo>
                    <a:pt x="68" y="212"/>
                  </a:lnTo>
                  <a:lnTo>
                    <a:pt x="64" y="224"/>
                  </a:lnTo>
                  <a:lnTo>
                    <a:pt x="64" y="236"/>
                  </a:lnTo>
                  <a:lnTo>
                    <a:pt x="60" y="244"/>
                  </a:lnTo>
                  <a:lnTo>
                    <a:pt x="60" y="252"/>
                  </a:lnTo>
                  <a:lnTo>
                    <a:pt x="56" y="260"/>
                  </a:lnTo>
                  <a:lnTo>
                    <a:pt x="52" y="264"/>
                  </a:lnTo>
                  <a:lnTo>
                    <a:pt x="48" y="268"/>
                  </a:lnTo>
                  <a:lnTo>
                    <a:pt x="44" y="272"/>
                  </a:lnTo>
                  <a:lnTo>
                    <a:pt x="44" y="272"/>
                  </a:lnTo>
                  <a:lnTo>
                    <a:pt x="36" y="272"/>
                  </a:lnTo>
                  <a:lnTo>
                    <a:pt x="28" y="268"/>
                  </a:lnTo>
                  <a:lnTo>
                    <a:pt x="24" y="260"/>
                  </a:lnTo>
                  <a:lnTo>
                    <a:pt x="20" y="252"/>
                  </a:lnTo>
                  <a:lnTo>
                    <a:pt x="12" y="244"/>
                  </a:lnTo>
                  <a:lnTo>
                    <a:pt x="8" y="236"/>
                  </a:lnTo>
                  <a:lnTo>
                    <a:pt x="8" y="228"/>
                  </a:lnTo>
                  <a:lnTo>
                    <a:pt x="8" y="220"/>
                  </a:lnTo>
                  <a:lnTo>
                    <a:pt x="4" y="216"/>
                  </a:lnTo>
                  <a:lnTo>
                    <a:pt x="8" y="208"/>
                  </a:lnTo>
                  <a:lnTo>
                    <a:pt x="8" y="196"/>
                  </a:lnTo>
                  <a:lnTo>
                    <a:pt x="8" y="184"/>
                  </a:lnTo>
                  <a:lnTo>
                    <a:pt x="12" y="172"/>
                  </a:lnTo>
                  <a:lnTo>
                    <a:pt x="12" y="156"/>
                  </a:lnTo>
                  <a:lnTo>
                    <a:pt x="16" y="136"/>
                  </a:lnTo>
                  <a:lnTo>
                    <a:pt x="16" y="112"/>
                  </a:lnTo>
                  <a:lnTo>
                    <a:pt x="16" y="92"/>
                  </a:lnTo>
                  <a:lnTo>
                    <a:pt x="12" y="72"/>
                  </a:lnTo>
                  <a:lnTo>
                    <a:pt x="12" y="52"/>
                  </a:lnTo>
                  <a:lnTo>
                    <a:pt x="8" y="36"/>
                  </a:lnTo>
                  <a:lnTo>
                    <a:pt x="4" y="28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4" y="12"/>
                  </a:lnTo>
                  <a:lnTo>
                    <a:pt x="4" y="4"/>
                  </a:lnTo>
                  <a:lnTo>
                    <a:pt x="12" y="0"/>
                  </a:lnTo>
                  <a:lnTo>
                    <a:pt x="12" y="0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Freeform 50"/>
            <p:cNvSpPr/>
            <p:nvPr/>
          </p:nvSpPr>
          <p:spPr bwMode="auto">
            <a:xfrm>
              <a:off x="7651" y="4243"/>
              <a:ext cx="2048" cy="2942"/>
            </a:xfrm>
            <a:custGeom>
              <a:avLst/>
              <a:gdLst>
                <a:gd name="T0" fmla="*/ 284 w 352"/>
                <a:gd name="T1" fmla="*/ 252 h 392"/>
                <a:gd name="T2" fmla="*/ 248 w 352"/>
                <a:gd name="T3" fmla="*/ 292 h 392"/>
                <a:gd name="T4" fmla="*/ 200 w 352"/>
                <a:gd name="T5" fmla="*/ 328 h 392"/>
                <a:gd name="T6" fmla="*/ 152 w 352"/>
                <a:gd name="T7" fmla="*/ 352 h 392"/>
                <a:gd name="T8" fmla="*/ 104 w 352"/>
                <a:gd name="T9" fmla="*/ 372 h 392"/>
                <a:gd name="T10" fmla="*/ 60 w 352"/>
                <a:gd name="T11" fmla="*/ 384 h 392"/>
                <a:gd name="T12" fmla="*/ 32 w 352"/>
                <a:gd name="T13" fmla="*/ 392 h 392"/>
                <a:gd name="T14" fmla="*/ 16 w 352"/>
                <a:gd name="T15" fmla="*/ 392 h 392"/>
                <a:gd name="T16" fmla="*/ 8 w 352"/>
                <a:gd name="T17" fmla="*/ 392 h 392"/>
                <a:gd name="T18" fmla="*/ 0 w 352"/>
                <a:gd name="T19" fmla="*/ 388 h 392"/>
                <a:gd name="T20" fmla="*/ 4 w 352"/>
                <a:gd name="T21" fmla="*/ 384 h 392"/>
                <a:gd name="T22" fmla="*/ 16 w 352"/>
                <a:gd name="T23" fmla="*/ 376 h 392"/>
                <a:gd name="T24" fmla="*/ 40 w 352"/>
                <a:gd name="T25" fmla="*/ 364 h 392"/>
                <a:gd name="T26" fmla="*/ 76 w 352"/>
                <a:gd name="T27" fmla="*/ 348 h 392"/>
                <a:gd name="T28" fmla="*/ 144 w 352"/>
                <a:gd name="T29" fmla="*/ 316 h 392"/>
                <a:gd name="T30" fmla="*/ 176 w 352"/>
                <a:gd name="T31" fmla="*/ 296 h 392"/>
                <a:gd name="T32" fmla="*/ 200 w 352"/>
                <a:gd name="T33" fmla="*/ 272 h 392"/>
                <a:gd name="T34" fmla="*/ 224 w 352"/>
                <a:gd name="T35" fmla="*/ 248 h 392"/>
                <a:gd name="T36" fmla="*/ 256 w 352"/>
                <a:gd name="T37" fmla="*/ 196 h 392"/>
                <a:gd name="T38" fmla="*/ 276 w 352"/>
                <a:gd name="T39" fmla="*/ 140 h 392"/>
                <a:gd name="T40" fmla="*/ 284 w 352"/>
                <a:gd name="T41" fmla="*/ 92 h 392"/>
                <a:gd name="T42" fmla="*/ 284 w 352"/>
                <a:gd name="T43" fmla="*/ 60 h 392"/>
                <a:gd name="T44" fmla="*/ 284 w 352"/>
                <a:gd name="T45" fmla="*/ 48 h 392"/>
                <a:gd name="T46" fmla="*/ 280 w 352"/>
                <a:gd name="T47" fmla="*/ 32 h 392"/>
                <a:gd name="T48" fmla="*/ 272 w 352"/>
                <a:gd name="T49" fmla="*/ 24 h 392"/>
                <a:gd name="T50" fmla="*/ 272 w 352"/>
                <a:gd name="T51" fmla="*/ 12 h 392"/>
                <a:gd name="T52" fmla="*/ 272 w 352"/>
                <a:gd name="T53" fmla="*/ 4 h 392"/>
                <a:gd name="T54" fmla="*/ 284 w 352"/>
                <a:gd name="T55" fmla="*/ 0 h 392"/>
                <a:gd name="T56" fmla="*/ 312 w 352"/>
                <a:gd name="T57" fmla="*/ 4 h 392"/>
                <a:gd name="T58" fmla="*/ 336 w 352"/>
                <a:gd name="T59" fmla="*/ 12 h 392"/>
                <a:gd name="T60" fmla="*/ 348 w 352"/>
                <a:gd name="T61" fmla="*/ 20 h 392"/>
                <a:gd name="T62" fmla="*/ 348 w 352"/>
                <a:gd name="T63" fmla="*/ 28 h 392"/>
                <a:gd name="T64" fmla="*/ 352 w 352"/>
                <a:gd name="T65" fmla="*/ 40 h 392"/>
                <a:gd name="T66" fmla="*/ 348 w 352"/>
                <a:gd name="T67" fmla="*/ 56 h 392"/>
                <a:gd name="T68" fmla="*/ 344 w 352"/>
                <a:gd name="T69" fmla="*/ 104 h 392"/>
                <a:gd name="T70" fmla="*/ 332 w 352"/>
                <a:gd name="T71" fmla="*/ 164 h 392"/>
                <a:gd name="T72" fmla="*/ 312 w 352"/>
                <a:gd name="T73" fmla="*/ 208 h 392"/>
                <a:gd name="T74" fmla="*/ 300 w 352"/>
                <a:gd name="T75" fmla="*/ 23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2" h="392">
                  <a:moveTo>
                    <a:pt x="300" y="232"/>
                  </a:moveTo>
                  <a:lnTo>
                    <a:pt x="284" y="252"/>
                  </a:lnTo>
                  <a:lnTo>
                    <a:pt x="268" y="276"/>
                  </a:lnTo>
                  <a:lnTo>
                    <a:pt x="248" y="292"/>
                  </a:lnTo>
                  <a:lnTo>
                    <a:pt x="224" y="312"/>
                  </a:lnTo>
                  <a:lnTo>
                    <a:pt x="200" y="328"/>
                  </a:lnTo>
                  <a:lnTo>
                    <a:pt x="176" y="340"/>
                  </a:lnTo>
                  <a:lnTo>
                    <a:pt x="152" y="352"/>
                  </a:lnTo>
                  <a:lnTo>
                    <a:pt x="128" y="364"/>
                  </a:lnTo>
                  <a:lnTo>
                    <a:pt x="104" y="372"/>
                  </a:lnTo>
                  <a:lnTo>
                    <a:pt x="80" y="380"/>
                  </a:lnTo>
                  <a:lnTo>
                    <a:pt x="60" y="384"/>
                  </a:lnTo>
                  <a:lnTo>
                    <a:pt x="40" y="388"/>
                  </a:lnTo>
                  <a:lnTo>
                    <a:pt x="32" y="392"/>
                  </a:lnTo>
                  <a:lnTo>
                    <a:pt x="24" y="392"/>
                  </a:lnTo>
                  <a:lnTo>
                    <a:pt x="16" y="392"/>
                  </a:lnTo>
                  <a:lnTo>
                    <a:pt x="12" y="392"/>
                  </a:lnTo>
                  <a:lnTo>
                    <a:pt x="8" y="392"/>
                  </a:lnTo>
                  <a:lnTo>
                    <a:pt x="4" y="392"/>
                  </a:lnTo>
                  <a:lnTo>
                    <a:pt x="0" y="388"/>
                  </a:lnTo>
                  <a:lnTo>
                    <a:pt x="0" y="388"/>
                  </a:lnTo>
                  <a:lnTo>
                    <a:pt x="4" y="384"/>
                  </a:lnTo>
                  <a:lnTo>
                    <a:pt x="8" y="380"/>
                  </a:lnTo>
                  <a:lnTo>
                    <a:pt x="16" y="376"/>
                  </a:lnTo>
                  <a:lnTo>
                    <a:pt x="28" y="368"/>
                  </a:lnTo>
                  <a:lnTo>
                    <a:pt x="40" y="364"/>
                  </a:lnTo>
                  <a:lnTo>
                    <a:pt x="56" y="356"/>
                  </a:lnTo>
                  <a:lnTo>
                    <a:pt x="76" y="348"/>
                  </a:lnTo>
                  <a:lnTo>
                    <a:pt x="112" y="332"/>
                  </a:lnTo>
                  <a:lnTo>
                    <a:pt x="144" y="316"/>
                  </a:lnTo>
                  <a:lnTo>
                    <a:pt x="160" y="304"/>
                  </a:lnTo>
                  <a:lnTo>
                    <a:pt x="176" y="296"/>
                  </a:lnTo>
                  <a:lnTo>
                    <a:pt x="188" y="284"/>
                  </a:lnTo>
                  <a:lnTo>
                    <a:pt x="200" y="272"/>
                  </a:lnTo>
                  <a:lnTo>
                    <a:pt x="212" y="260"/>
                  </a:lnTo>
                  <a:lnTo>
                    <a:pt x="224" y="248"/>
                  </a:lnTo>
                  <a:lnTo>
                    <a:pt x="240" y="224"/>
                  </a:lnTo>
                  <a:lnTo>
                    <a:pt x="256" y="196"/>
                  </a:lnTo>
                  <a:lnTo>
                    <a:pt x="268" y="168"/>
                  </a:lnTo>
                  <a:lnTo>
                    <a:pt x="276" y="140"/>
                  </a:lnTo>
                  <a:lnTo>
                    <a:pt x="284" y="116"/>
                  </a:lnTo>
                  <a:lnTo>
                    <a:pt x="284" y="92"/>
                  </a:lnTo>
                  <a:lnTo>
                    <a:pt x="288" y="72"/>
                  </a:lnTo>
                  <a:lnTo>
                    <a:pt x="284" y="60"/>
                  </a:lnTo>
                  <a:lnTo>
                    <a:pt x="284" y="52"/>
                  </a:lnTo>
                  <a:lnTo>
                    <a:pt x="284" y="48"/>
                  </a:lnTo>
                  <a:lnTo>
                    <a:pt x="284" y="40"/>
                  </a:lnTo>
                  <a:lnTo>
                    <a:pt x="280" y="32"/>
                  </a:lnTo>
                  <a:lnTo>
                    <a:pt x="276" y="28"/>
                  </a:lnTo>
                  <a:lnTo>
                    <a:pt x="272" y="24"/>
                  </a:lnTo>
                  <a:lnTo>
                    <a:pt x="272" y="20"/>
                  </a:lnTo>
                  <a:lnTo>
                    <a:pt x="272" y="12"/>
                  </a:lnTo>
                  <a:lnTo>
                    <a:pt x="272" y="8"/>
                  </a:lnTo>
                  <a:lnTo>
                    <a:pt x="272" y="4"/>
                  </a:lnTo>
                  <a:lnTo>
                    <a:pt x="276" y="4"/>
                  </a:lnTo>
                  <a:lnTo>
                    <a:pt x="284" y="0"/>
                  </a:lnTo>
                  <a:lnTo>
                    <a:pt x="296" y="0"/>
                  </a:lnTo>
                  <a:lnTo>
                    <a:pt x="312" y="4"/>
                  </a:lnTo>
                  <a:lnTo>
                    <a:pt x="324" y="8"/>
                  </a:lnTo>
                  <a:lnTo>
                    <a:pt x="336" y="12"/>
                  </a:lnTo>
                  <a:lnTo>
                    <a:pt x="344" y="16"/>
                  </a:lnTo>
                  <a:lnTo>
                    <a:pt x="348" y="20"/>
                  </a:lnTo>
                  <a:lnTo>
                    <a:pt x="348" y="24"/>
                  </a:lnTo>
                  <a:lnTo>
                    <a:pt x="348" y="28"/>
                  </a:lnTo>
                  <a:lnTo>
                    <a:pt x="348" y="32"/>
                  </a:lnTo>
                  <a:lnTo>
                    <a:pt x="352" y="40"/>
                  </a:lnTo>
                  <a:lnTo>
                    <a:pt x="352" y="48"/>
                  </a:lnTo>
                  <a:lnTo>
                    <a:pt x="348" y="56"/>
                  </a:lnTo>
                  <a:lnTo>
                    <a:pt x="348" y="64"/>
                  </a:lnTo>
                  <a:lnTo>
                    <a:pt x="344" y="104"/>
                  </a:lnTo>
                  <a:lnTo>
                    <a:pt x="336" y="144"/>
                  </a:lnTo>
                  <a:lnTo>
                    <a:pt x="332" y="164"/>
                  </a:lnTo>
                  <a:lnTo>
                    <a:pt x="324" y="184"/>
                  </a:lnTo>
                  <a:lnTo>
                    <a:pt x="312" y="208"/>
                  </a:lnTo>
                  <a:lnTo>
                    <a:pt x="300" y="232"/>
                  </a:lnTo>
                  <a:lnTo>
                    <a:pt x="300" y="232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任意多边形: 形状 3"/>
            <p:cNvSpPr/>
            <p:nvPr/>
          </p:nvSpPr>
          <p:spPr>
            <a:xfrm rot="20861666">
              <a:off x="9951" y="3844"/>
              <a:ext cx="862" cy="1984"/>
            </a:xfrm>
            <a:custGeom>
              <a:avLst/>
              <a:gdLst>
                <a:gd name="connsiteX0" fmla="*/ 512860 w 547470"/>
                <a:gd name="connsiteY0" fmla="*/ 0 h 1258727"/>
                <a:gd name="connsiteX1" fmla="*/ 522652 w 547470"/>
                <a:gd name="connsiteY1" fmla="*/ 20544 h 1258727"/>
                <a:gd name="connsiteX2" fmla="*/ 547470 w 547470"/>
                <a:gd name="connsiteY2" fmla="*/ 45469 h 1258727"/>
                <a:gd name="connsiteX3" fmla="*/ 539344 w 547470"/>
                <a:gd name="connsiteY3" fmla="*/ 82720 h 1258727"/>
                <a:gd name="connsiteX4" fmla="*/ 535281 w 547470"/>
                <a:gd name="connsiteY4" fmla="*/ 101345 h 1258727"/>
                <a:gd name="connsiteX5" fmla="*/ 516778 w 547470"/>
                <a:gd name="connsiteY5" fmla="*/ 116821 h 1258727"/>
                <a:gd name="connsiteX6" fmla="*/ 498274 w 547470"/>
                <a:gd name="connsiteY6" fmla="*/ 132296 h 1258727"/>
                <a:gd name="connsiteX7" fmla="*/ 465330 w 547470"/>
                <a:gd name="connsiteY7" fmla="*/ 144622 h 1258727"/>
                <a:gd name="connsiteX8" fmla="*/ 461267 w 547470"/>
                <a:gd name="connsiteY8" fmla="*/ 163247 h 1258727"/>
                <a:gd name="connsiteX9" fmla="*/ 442763 w 547470"/>
                <a:gd name="connsiteY9" fmla="*/ 178723 h 1258727"/>
                <a:gd name="connsiteX10" fmla="*/ 420197 w 547470"/>
                <a:gd name="connsiteY10" fmla="*/ 212824 h 1258727"/>
                <a:gd name="connsiteX11" fmla="*/ 412071 w 547470"/>
                <a:gd name="connsiteY11" fmla="*/ 250075 h 1258727"/>
                <a:gd name="connsiteX12" fmla="*/ 399883 w 547470"/>
                <a:gd name="connsiteY12" fmla="*/ 305951 h 1258727"/>
                <a:gd name="connsiteX13" fmla="*/ 387694 w 547470"/>
                <a:gd name="connsiteY13" fmla="*/ 361828 h 1258727"/>
                <a:gd name="connsiteX14" fmla="*/ 357001 w 547470"/>
                <a:gd name="connsiteY14" fmla="*/ 433180 h 1258727"/>
                <a:gd name="connsiteX15" fmla="*/ 336686 w 547470"/>
                <a:gd name="connsiteY15" fmla="*/ 526307 h 1258727"/>
                <a:gd name="connsiteX16" fmla="*/ 320435 w 547470"/>
                <a:gd name="connsiteY16" fmla="*/ 600809 h 1258727"/>
                <a:gd name="connsiteX17" fmla="*/ 304183 w 547470"/>
                <a:gd name="connsiteY17" fmla="*/ 675311 h 1258727"/>
                <a:gd name="connsiteX18" fmla="*/ 287931 w 547470"/>
                <a:gd name="connsiteY18" fmla="*/ 749814 h 1258727"/>
                <a:gd name="connsiteX19" fmla="*/ 271680 w 547470"/>
                <a:gd name="connsiteY19" fmla="*/ 824316 h 1258727"/>
                <a:gd name="connsiteX20" fmla="*/ 243239 w 547470"/>
                <a:gd name="connsiteY20" fmla="*/ 954694 h 1258727"/>
                <a:gd name="connsiteX21" fmla="*/ 218862 w 547470"/>
                <a:gd name="connsiteY21" fmla="*/ 1066447 h 1258727"/>
                <a:gd name="connsiteX22" fmla="*/ 196296 w 547470"/>
                <a:gd name="connsiteY22" fmla="*/ 1100548 h 1258727"/>
                <a:gd name="connsiteX23" fmla="*/ 184107 w 547470"/>
                <a:gd name="connsiteY23" fmla="*/ 1156424 h 1258727"/>
                <a:gd name="connsiteX24" fmla="*/ 175981 w 547470"/>
                <a:gd name="connsiteY24" fmla="*/ 1193675 h 1258727"/>
                <a:gd name="connsiteX25" fmla="*/ 157478 w 547470"/>
                <a:gd name="connsiteY25" fmla="*/ 1209151 h 1258727"/>
                <a:gd name="connsiteX26" fmla="*/ 138974 w 547470"/>
                <a:gd name="connsiteY26" fmla="*/ 1224626 h 1258727"/>
                <a:gd name="connsiteX27" fmla="*/ 120470 w 547470"/>
                <a:gd name="connsiteY27" fmla="*/ 1240102 h 1258727"/>
                <a:gd name="connsiteX28" fmla="*/ 116407 w 547470"/>
                <a:gd name="connsiteY28" fmla="*/ 1258727 h 1258727"/>
                <a:gd name="connsiteX29" fmla="*/ 101967 w 547470"/>
                <a:gd name="connsiteY29" fmla="*/ 1255577 h 1258727"/>
                <a:gd name="connsiteX30" fmla="*/ 58645 w 547470"/>
                <a:gd name="connsiteY30" fmla="*/ 1246127 h 1258727"/>
                <a:gd name="connsiteX31" fmla="*/ 52330 w 547470"/>
                <a:gd name="connsiteY31" fmla="*/ 1205726 h 1258727"/>
                <a:gd name="connsiteX32" fmla="*/ 31575 w 547470"/>
                <a:gd name="connsiteY32" fmla="*/ 1162175 h 1258727"/>
                <a:gd name="connsiteX33" fmla="*/ 14882 w 547470"/>
                <a:gd name="connsiteY33" fmla="*/ 1099998 h 1258727"/>
                <a:gd name="connsiteX34" fmla="*/ 12630 w 547470"/>
                <a:gd name="connsiteY34" fmla="*/ 1040971 h 1258727"/>
                <a:gd name="connsiteX35" fmla="*/ 6316 w 547470"/>
                <a:gd name="connsiteY35" fmla="*/ 1000570 h 1258727"/>
                <a:gd name="connsiteX36" fmla="*/ 0 w 547470"/>
                <a:gd name="connsiteY36" fmla="*/ 960169 h 1258727"/>
                <a:gd name="connsiteX37" fmla="*/ 4063 w 547470"/>
                <a:gd name="connsiteY37" fmla="*/ 941544 h 1258727"/>
                <a:gd name="connsiteX38" fmla="*/ 8126 w 547470"/>
                <a:gd name="connsiteY38" fmla="*/ 922918 h 1258727"/>
                <a:gd name="connsiteX39" fmla="*/ 26630 w 547470"/>
                <a:gd name="connsiteY39" fmla="*/ 907443 h 1258727"/>
                <a:gd name="connsiteX40" fmla="*/ 34756 w 547470"/>
                <a:gd name="connsiteY40" fmla="*/ 870192 h 1258727"/>
                <a:gd name="connsiteX41" fmla="*/ 38819 w 547470"/>
                <a:gd name="connsiteY41" fmla="*/ 851567 h 1258727"/>
                <a:gd name="connsiteX42" fmla="*/ 46944 w 547470"/>
                <a:gd name="connsiteY42" fmla="*/ 814316 h 1258727"/>
                <a:gd name="connsiteX43" fmla="*/ 55070 w 547470"/>
                <a:gd name="connsiteY43" fmla="*/ 777065 h 1258727"/>
                <a:gd name="connsiteX44" fmla="*/ 77637 w 547470"/>
                <a:gd name="connsiteY44" fmla="*/ 742964 h 1258727"/>
                <a:gd name="connsiteX45" fmla="*/ 97951 w 547470"/>
                <a:gd name="connsiteY45" fmla="*/ 649836 h 1258727"/>
                <a:gd name="connsiteX46" fmla="*/ 118266 w 547470"/>
                <a:gd name="connsiteY46" fmla="*/ 556709 h 1258727"/>
                <a:gd name="connsiteX47" fmla="*/ 142643 w 547470"/>
                <a:gd name="connsiteY47" fmla="*/ 444956 h 1258727"/>
                <a:gd name="connsiteX48" fmla="*/ 171083 w 547470"/>
                <a:gd name="connsiteY48" fmla="*/ 314578 h 1258727"/>
                <a:gd name="connsiteX49" fmla="*/ 187335 w 547470"/>
                <a:gd name="connsiteY49" fmla="*/ 240076 h 1258727"/>
                <a:gd name="connsiteX50" fmla="*/ 199524 w 547470"/>
                <a:gd name="connsiteY50" fmla="*/ 184199 h 1258727"/>
                <a:gd name="connsiteX51" fmla="*/ 207650 w 547470"/>
                <a:gd name="connsiteY51" fmla="*/ 146948 h 1258727"/>
                <a:gd name="connsiteX52" fmla="*/ 215776 w 547470"/>
                <a:gd name="connsiteY52" fmla="*/ 109697 h 1258727"/>
                <a:gd name="connsiteX53" fmla="*/ 223901 w 547470"/>
                <a:gd name="connsiteY53" fmla="*/ 72446 h 1258727"/>
                <a:gd name="connsiteX54" fmla="*/ 213524 w 547470"/>
                <a:gd name="connsiteY54" fmla="*/ 50671 h 1258727"/>
                <a:gd name="connsiteX55" fmla="*/ 217587 w 547470"/>
                <a:gd name="connsiteY55" fmla="*/ 32045 h 1258727"/>
                <a:gd name="connsiteX56" fmla="*/ 203145 w 547470"/>
                <a:gd name="connsiteY56" fmla="*/ 28894 h 1258727"/>
                <a:gd name="connsiteX57" fmla="*/ 195940 w 547470"/>
                <a:gd name="connsiteY57" fmla="*/ 21657 h 1258727"/>
                <a:gd name="connsiteX58" fmla="*/ 512860 w 547470"/>
                <a:gd name="connsiteY58" fmla="*/ 0 h 1258727"/>
                <a:gd name="connsiteX0-1" fmla="*/ 512860 w 547470"/>
                <a:gd name="connsiteY0-2" fmla="*/ 0 h 1258727"/>
                <a:gd name="connsiteX1-3" fmla="*/ 522652 w 547470"/>
                <a:gd name="connsiteY1-4" fmla="*/ 20544 h 1258727"/>
                <a:gd name="connsiteX2-5" fmla="*/ 547470 w 547470"/>
                <a:gd name="connsiteY2-6" fmla="*/ 45469 h 1258727"/>
                <a:gd name="connsiteX3-7" fmla="*/ 539344 w 547470"/>
                <a:gd name="connsiteY3-8" fmla="*/ 82720 h 1258727"/>
                <a:gd name="connsiteX4-9" fmla="*/ 535281 w 547470"/>
                <a:gd name="connsiteY4-10" fmla="*/ 101345 h 1258727"/>
                <a:gd name="connsiteX5-11" fmla="*/ 516778 w 547470"/>
                <a:gd name="connsiteY5-12" fmla="*/ 116821 h 1258727"/>
                <a:gd name="connsiteX6-13" fmla="*/ 498274 w 547470"/>
                <a:gd name="connsiteY6-14" fmla="*/ 132296 h 1258727"/>
                <a:gd name="connsiteX7-15" fmla="*/ 465330 w 547470"/>
                <a:gd name="connsiteY7-16" fmla="*/ 144622 h 1258727"/>
                <a:gd name="connsiteX8-17" fmla="*/ 461267 w 547470"/>
                <a:gd name="connsiteY8-18" fmla="*/ 163247 h 1258727"/>
                <a:gd name="connsiteX9-19" fmla="*/ 442763 w 547470"/>
                <a:gd name="connsiteY9-20" fmla="*/ 178723 h 1258727"/>
                <a:gd name="connsiteX10-21" fmla="*/ 420197 w 547470"/>
                <a:gd name="connsiteY10-22" fmla="*/ 212824 h 1258727"/>
                <a:gd name="connsiteX11-23" fmla="*/ 412071 w 547470"/>
                <a:gd name="connsiteY11-24" fmla="*/ 250075 h 1258727"/>
                <a:gd name="connsiteX12-25" fmla="*/ 399883 w 547470"/>
                <a:gd name="connsiteY12-26" fmla="*/ 305951 h 1258727"/>
                <a:gd name="connsiteX13-27" fmla="*/ 387694 w 547470"/>
                <a:gd name="connsiteY13-28" fmla="*/ 361828 h 1258727"/>
                <a:gd name="connsiteX14-29" fmla="*/ 357001 w 547470"/>
                <a:gd name="connsiteY14-30" fmla="*/ 433180 h 1258727"/>
                <a:gd name="connsiteX15-31" fmla="*/ 336686 w 547470"/>
                <a:gd name="connsiteY15-32" fmla="*/ 526307 h 1258727"/>
                <a:gd name="connsiteX16-33" fmla="*/ 320435 w 547470"/>
                <a:gd name="connsiteY16-34" fmla="*/ 600809 h 1258727"/>
                <a:gd name="connsiteX17-35" fmla="*/ 304183 w 547470"/>
                <a:gd name="connsiteY17-36" fmla="*/ 675311 h 1258727"/>
                <a:gd name="connsiteX18-37" fmla="*/ 287931 w 547470"/>
                <a:gd name="connsiteY18-38" fmla="*/ 749814 h 1258727"/>
                <a:gd name="connsiteX19-39" fmla="*/ 271680 w 547470"/>
                <a:gd name="connsiteY19-40" fmla="*/ 824316 h 1258727"/>
                <a:gd name="connsiteX20-41" fmla="*/ 243239 w 547470"/>
                <a:gd name="connsiteY20-42" fmla="*/ 954694 h 1258727"/>
                <a:gd name="connsiteX21-43" fmla="*/ 218862 w 547470"/>
                <a:gd name="connsiteY21-44" fmla="*/ 1066447 h 1258727"/>
                <a:gd name="connsiteX22-45" fmla="*/ 196296 w 547470"/>
                <a:gd name="connsiteY22-46" fmla="*/ 1100548 h 1258727"/>
                <a:gd name="connsiteX23-47" fmla="*/ 184107 w 547470"/>
                <a:gd name="connsiteY23-48" fmla="*/ 1156424 h 1258727"/>
                <a:gd name="connsiteX24-49" fmla="*/ 175981 w 547470"/>
                <a:gd name="connsiteY24-50" fmla="*/ 1193675 h 1258727"/>
                <a:gd name="connsiteX25-51" fmla="*/ 157478 w 547470"/>
                <a:gd name="connsiteY25-52" fmla="*/ 1209151 h 1258727"/>
                <a:gd name="connsiteX26-53" fmla="*/ 138974 w 547470"/>
                <a:gd name="connsiteY26-54" fmla="*/ 1224626 h 1258727"/>
                <a:gd name="connsiteX27-55" fmla="*/ 120470 w 547470"/>
                <a:gd name="connsiteY27-56" fmla="*/ 1240102 h 1258727"/>
                <a:gd name="connsiteX28-57" fmla="*/ 116407 w 547470"/>
                <a:gd name="connsiteY28-58" fmla="*/ 1258727 h 1258727"/>
                <a:gd name="connsiteX29-59" fmla="*/ 101967 w 547470"/>
                <a:gd name="connsiteY29-60" fmla="*/ 1255577 h 1258727"/>
                <a:gd name="connsiteX30-61" fmla="*/ 58645 w 547470"/>
                <a:gd name="connsiteY30-62" fmla="*/ 1246127 h 1258727"/>
                <a:gd name="connsiteX31-63" fmla="*/ 52330 w 547470"/>
                <a:gd name="connsiteY31-64" fmla="*/ 1205726 h 1258727"/>
                <a:gd name="connsiteX32-65" fmla="*/ 31575 w 547470"/>
                <a:gd name="connsiteY32-66" fmla="*/ 1162175 h 1258727"/>
                <a:gd name="connsiteX33-67" fmla="*/ 14882 w 547470"/>
                <a:gd name="connsiteY33-68" fmla="*/ 1099998 h 1258727"/>
                <a:gd name="connsiteX34-69" fmla="*/ 12630 w 547470"/>
                <a:gd name="connsiteY34-70" fmla="*/ 1040971 h 1258727"/>
                <a:gd name="connsiteX35-71" fmla="*/ 6316 w 547470"/>
                <a:gd name="connsiteY35-72" fmla="*/ 1000570 h 1258727"/>
                <a:gd name="connsiteX36-73" fmla="*/ 0 w 547470"/>
                <a:gd name="connsiteY36-74" fmla="*/ 960169 h 1258727"/>
                <a:gd name="connsiteX37-75" fmla="*/ 4063 w 547470"/>
                <a:gd name="connsiteY37-76" fmla="*/ 941544 h 1258727"/>
                <a:gd name="connsiteX38-77" fmla="*/ 8126 w 547470"/>
                <a:gd name="connsiteY38-78" fmla="*/ 922918 h 1258727"/>
                <a:gd name="connsiteX39-79" fmla="*/ 26630 w 547470"/>
                <a:gd name="connsiteY39-80" fmla="*/ 907443 h 1258727"/>
                <a:gd name="connsiteX40-81" fmla="*/ 34756 w 547470"/>
                <a:gd name="connsiteY40-82" fmla="*/ 870192 h 1258727"/>
                <a:gd name="connsiteX41-83" fmla="*/ 38819 w 547470"/>
                <a:gd name="connsiteY41-84" fmla="*/ 851567 h 1258727"/>
                <a:gd name="connsiteX42-85" fmla="*/ 46944 w 547470"/>
                <a:gd name="connsiteY42-86" fmla="*/ 814316 h 1258727"/>
                <a:gd name="connsiteX43-87" fmla="*/ 55070 w 547470"/>
                <a:gd name="connsiteY43-88" fmla="*/ 777065 h 1258727"/>
                <a:gd name="connsiteX44-89" fmla="*/ 77637 w 547470"/>
                <a:gd name="connsiteY44-90" fmla="*/ 742964 h 1258727"/>
                <a:gd name="connsiteX45-91" fmla="*/ 97951 w 547470"/>
                <a:gd name="connsiteY45-92" fmla="*/ 649836 h 1258727"/>
                <a:gd name="connsiteX46-93" fmla="*/ 118266 w 547470"/>
                <a:gd name="connsiteY46-94" fmla="*/ 556709 h 1258727"/>
                <a:gd name="connsiteX47-95" fmla="*/ 142643 w 547470"/>
                <a:gd name="connsiteY47-96" fmla="*/ 444956 h 1258727"/>
                <a:gd name="connsiteX48-97" fmla="*/ 171083 w 547470"/>
                <a:gd name="connsiteY48-98" fmla="*/ 314578 h 1258727"/>
                <a:gd name="connsiteX49-99" fmla="*/ 187335 w 547470"/>
                <a:gd name="connsiteY49-100" fmla="*/ 240076 h 1258727"/>
                <a:gd name="connsiteX50-101" fmla="*/ 199524 w 547470"/>
                <a:gd name="connsiteY50-102" fmla="*/ 184199 h 1258727"/>
                <a:gd name="connsiteX51-103" fmla="*/ 207650 w 547470"/>
                <a:gd name="connsiteY51-104" fmla="*/ 146948 h 1258727"/>
                <a:gd name="connsiteX52-105" fmla="*/ 215776 w 547470"/>
                <a:gd name="connsiteY52-106" fmla="*/ 109697 h 1258727"/>
                <a:gd name="connsiteX53-107" fmla="*/ 223901 w 547470"/>
                <a:gd name="connsiteY53-108" fmla="*/ 72446 h 1258727"/>
                <a:gd name="connsiteX54-109" fmla="*/ 213524 w 547470"/>
                <a:gd name="connsiteY54-110" fmla="*/ 50671 h 1258727"/>
                <a:gd name="connsiteX55-111" fmla="*/ 217587 w 547470"/>
                <a:gd name="connsiteY55-112" fmla="*/ 32045 h 1258727"/>
                <a:gd name="connsiteX56-113" fmla="*/ 203145 w 547470"/>
                <a:gd name="connsiteY56-114" fmla="*/ 28894 h 1258727"/>
                <a:gd name="connsiteX57-115" fmla="*/ 512860 w 547470"/>
                <a:gd name="connsiteY57-116" fmla="*/ 0 h 1258727"/>
                <a:gd name="connsiteX0-117" fmla="*/ 512860 w 547470"/>
                <a:gd name="connsiteY0-118" fmla="*/ 0 h 1258727"/>
                <a:gd name="connsiteX1-119" fmla="*/ 522652 w 547470"/>
                <a:gd name="connsiteY1-120" fmla="*/ 20544 h 1258727"/>
                <a:gd name="connsiteX2-121" fmla="*/ 547470 w 547470"/>
                <a:gd name="connsiteY2-122" fmla="*/ 45469 h 1258727"/>
                <a:gd name="connsiteX3-123" fmla="*/ 539344 w 547470"/>
                <a:gd name="connsiteY3-124" fmla="*/ 82720 h 1258727"/>
                <a:gd name="connsiteX4-125" fmla="*/ 535281 w 547470"/>
                <a:gd name="connsiteY4-126" fmla="*/ 101345 h 1258727"/>
                <a:gd name="connsiteX5-127" fmla="*/ 516778 w 547470"/>
                <a:gd name="connsiteY5-128" fmla="*/ 116821 h 1258727"/>
                <a:gd name="connsiteX6-129" fmla="*/ 498274 w 547470"/>
                <a:gd name="connsiteY6-130" fmla="*/ 132296 h 1258727"/>
                <a:gd name="connsiteX7-131" fmla="*/ 465330 w 547470"/>
                <a:gd name="connsiteY7-132" fmla="*/ 144622 h 1258727"/>
                <a:gd name="connsiteX8-133" fmla="*/ 461267 w 547470"/>
                <a:gd name="connsiteY8-134" fmla="*/ 163247 h 1258727"/>
                <a:gd name="connsiteX9-135" fmla="*/ 442763 w 547470"/>
                <a:gd name="connsiteY9-136" fmla="*/ 178723 h 1258727"/>
                <a:gd name="connsiteX10-137" fmla="*/ 420197 w 547470"/>
                <a:gd name="connsiteY10-138" fmla="*/ 212824 h 1258727"/>
                <a:gd name="connsiteX11-139" fmla="*/ 412071 w 547470"/>
                <a:gd name="connsiteY11-140" fmla="*/ 250075 h 1258727"/>
                <a:gd name="connsiteX12-141" fmla="*/ 399883 w 547470"/>
                <a:gd name="connsiteY12-142" fmla="*/ 305951 h 1258727"/>
                <a:gd name="connsiteX13-143" fmla="*/ 387694 w 547470"/>
                <a:gd name="connsiteY13-144" fmla="*/ 361828 h 1258727"/>
                <a:gd name="connsiteX14-145" fmla="*/ 357001 w 547470"/>
                <a:gd name="connsiteY14-146" fmla="*/ 433180 h 1258727"/>
                <a:gd name="connsiteX15-147" fmla="*/ 336686 w 547470"/>
                <a:gd name="connsiteY15-148" fmla="*/ 526307 h 1258727"/>
                <a:gd name="connsiteX16-149" fmla="*/ 320435 w 547470"/>
                <a:gd name="connsiteY16-150" fmla="*/ 600809 h 1258727"/>
                <a:gd name="connsiteX17-151" fmla="*/ 304183 w 547470"/>
                <a:gd name="connsiteY17-152" fmla="*/ 675311 h 1258727"/>
                <a:gd name="connsiteX18-153" fmla="*/ 287931 w 547470"/>
                <a:gd name="connsiteY18-154" fmla="*/ 749814 h 1258727"/>
                <a:gd name="connsiteX19-155" fmla="*/ 271680 w 547470"/>
                <a:gd name="connsiteY19-156" fmla="*/ 824316 h 1258727"/>
                <a:gd name="connsiteX20-157" fmla="*/ 243239 w 547470"/>
                <a:gd name="connsiteY20-158" fmla="*/ 954694 h 1258727"/>
                <a:gd name="connsiteX21-159" fmla="*/ 218862 w 547470"/>
                <a:gd name="connsiteY21-160" fmla="*/ 1066447 h 1258727"/>
                <a:gd name="connsiteX22-161" fmla="*/ 196296 w 547470"/>
                <a:gd name="connsiteY22-162" fmla="*/ 1100548 h 1258727"/>
                <a:gd name="connsiteX23-163" fmla="*/ 184107 w 547470"/>
                <a:gd name="connsiteY23-164" fmla="*/ 1156424 h 1258727"/>
                <a:gd name="connsiteX24-165" fmla="*/ 175981 w 547470"/>
                <a:gd name="connsiteY24-166" fmla="*/ 1193675 h 1258727"/>
                <a:gd name="connsiteX25-167" fmla="*/ 157478 w 547470"/>
                <a:gd name="connsiteY25-168" fmla="*/ 1209151 h 1258727"/>
                <a:gd name="connsiteX26-169" fmla="*/ 138974 w 547470"/>
                <a:gd name="connsiteY26-170" fmla="*/ 1224626 h 1258727"/>
                <a:gd name="connsiteX27-171" fmla="*/ 120470 w 547470"/>
                <a:gd name="connsiteY27-172" fmla="*/ 1240102 h 1258727"/>
                <a:gd name="connsiteX28-173" fmla="*/ 116407 w 547470"/>
                <a:gd name="connsiteY28-174" fmla="*/ 1258727 h 1258727"/>
                <a:gd name="connsiteX29-175" fmla="*/ 101967 w 547470"/>
                <a:gd name="connsiteY29-176" fmla="*/ 1255577 h 1258727"/>
                <a:gd name="connsiteX30-177" fmla="*/ 58645 w 547470"/>
                <a:gd name="connsiteY30-178" fmla="*/ 1246127 h 1258727"/>
                <a:gd name="connsiteX31-179" fmla="*/ 52330 w 547470"/>
                <a:gd name="connsiteY31-180" fmla="*/ 1205726 h 1258727"/>
                <a:gd name="connsiteX32-181" fmla="*/ 31575 w 547470"/>
                <a:gd name="connsiteY32-182" fmla="*/ 1162175 h 1258727"/>
                <a:gd name="connsiteX33-183" fmla="*/ 14882 w 547470"/>
                <a:gd name="connsiteY33-184" fmla="*/ 1099998 h 1258727"/>
                <a:gd name="connsiteX34-185" fmla="*/ 12630 w 547470"/>
                <a:gd name="connsiteY34-186" fmla="*/ 1040971 h 1258727"/>
                <a:gd name="connsiteX35-187" fmla="*/ 6316 w 547470"/>
                <a:gd name="connsiteY35-188" fmla="*/ 1000570 h 1258727"/>
                <a:gd name="connsiteX36-189" fmla="*/ 0 w 547470"/>
                <a:gd name="connsiteY36-190" fmla="*/ 960169 h 1258727"/>
                <a:gd name="connsiteX37-191" fmla="*/ 4063 w 547470"/>
                <a:gd name="connsiteY37-192" fmla="*/ 941544 h 1258727"/>
                <a:gd name="connsiteX38-193" fmla="*/ 8126 w 547470"/>
                <a:gd name="connsiteY38-194" fmla="*/ 922918 h 1258727"/>
                <a:gd name="connsiteX39-195" fmla="*/ 26630 w 547470"/>
                <a:gd name="connsiteY39-196" fmla="*/ 907443 h 1258727"/>
                <a:gd name="connsiteX40-197" fmla="*/ 34756 w 547470"/>
                <a:gd name="connsiteY40-198" fmla="*/ 870192 h 1258727"/>
                <a:gd name="connsiteX41-199" fmla="*/ 38819 w 547470"/>
                <a:gd name="connsiteY41-200" fmla="*/ 851567 h 1258727"/>
                <a:gd name="connsiteX42-201" fmla="*/ 46944 w 547470"/>
                <a:gd name="connsiteY42-202" fmla="*/ 814316 h 1258727"/>
                <a:gd name="connsiteX43-203" fmla="*/ 55070 w 547470"/>
                <a:gd name="connsiteY43-204" fmla="*/ 777065 h 1258727"/>
                <a:gd name="connsiteX44-205" fmla="*/ 77637 w 547470"/>
                <a:gd name="connsiteY44-206" fmla="*/ 742964 h 1258727"/>
                <a:gd name="connsiteX45-207" fmla="*/ 97951 w 547470"/>
                <a:gd name="connsiteY45-208" fmla="*/ 649836 h 1258727"/>
                <a:gd name="connsiteX46-209" fmla="*/ 118266 w 547470"/>
                <a:gd name="connsiteY46-210" fmla="*/ 556709 h 1258727"/>
                <a:gd name="connsiteX47-211" fmla="*/ 142643 w 547470"/>
                <a:gd name="connsiteY47-212" fmla="*/ 444956 h 1258727"/>
                <a:gd name="connsiteX48-213" fmla="*/ 171083 w 547470"/>
                <a:gd name="connsiteY48-214" fmla="*/ 314578 h 1258727"/>
                <a:gd name="connsiteX49-215" fmla="*/ 187335 w 547470"/>
                <a:gd name="connsiteY49-216" fmla="*/ 240076 h 1258727"/>
                <a:gd name="connsiteX50-217" fmla="*/ 199524 w 547470"/>
                <a:gd name="connsiteY50-218" fmla="*/ 184199 h 1258727"/>
                <a:gd name="connsiteX51-219" fmla="*/ 207650 w 547470"/>
                <a:gd name="connsiteY51-220" fmla="*/ 146948 h 1258727"/>
                <a:gd name="connsiteX52-221" fmla="*/ 215776 w 547470"/>
                <a:gd name="connsiteY52-222" fmla="*/ 109697 h 1258727"/>
                <a:gd name="connsiteX53-223" fmla="*/ 223901 w 547470"/>
                <a:gd name="connsiteY53-224" fmla="*/ 72446 h 1258727"/>
                <a:gd name="connsiteX54-225" fmla="*/ 213524 w 547470"/>
                <a:gd name="connsiteY54-226" fmla="*/ 50671 h 1258727"/>
                <a:gd name="connsiteX55-227" fmla="*/ 217587 w 547470"/>
                <a:gd name="connsiteY55-228" fmla="*/ 32045 h 1258727"/>
                <a:gd name="connsiteX56-229" fmla="*/ 512860 w 547470"/>
                <a:gd name="connsiteY56-230" fmla="*/ 0 h 1258727"/>
                <a:gd name="connsiteX0-231" fmla="*/ 512860 w 547470"/>
                <a:gd name="connsiteY0-232" fmla="*/ 1355 h 1260082"/>
                <a:gd name="connsiteX1-233" fmla="*/ 522652 w 547470"/>
                <a:gd name="connsiteY1-234" fmla="*/ 21899 h 1260082"/>
                <a:gd name="connsiteX2-235" fmla="*/ 547470 w 547470"/>
                <a:gd name="connsiteY2-236" fmla="*/ 46824 h 1260082"/>
                <a:gd name="connsiteX3-237" fmla="*/ 539344 w 547470"/>
                <a:gd name="connsiteY3-238" fmla="*/ 84075 h 1260082"/>
                <a:gd name="connsiteX4-239" fmla="*/ 535281 w 547470"/>
                <a:gd name="connsiteY4-240" fmla="*/ 102700 h 1260082"/>
                <a:gd name="connsiteX5-241" fmla="*/ 516778 w 547470"/>
                <a:gd name="connsiteY5-242" fmla="*/ 118176 h 1260082"/>
                <a:gd name="connsiteX6-243" fmla="*/ 498274 w 547470"/>
                <a:gd name="connsiteY6-244" fmla="*/ 133651 h 1260082"/>
                <a:gd name="connsiteX7-245" fmla="*/ 465330 w 547470"/>
                <a:gd name="connsiteY7-246" fmla="*/ 145977 h 1260082"/>
                <a:gd name="connsiteX8-247" fmla="*/ 461267 w 547470"/>
                <a:gd name="connsiteY8-248" fmla="*/ 164602 h 1260082"/>
                <a:gd name="connsiteX9-249" fmla="*/ 442763 w 547470"/>
                <a:gd name="connsiteY9-250" fmla="*/ 180078 h 1260082"/>
                <a:gd name="connsiteX10-251" fmla="*/ 420197 w 547470"/>
                <a:gd name="connsiteY10-252" fmla="*/ 214179 h 1260082"/>
                <a:gd name="connsiteX11-253" fmla="*/ 412071 w 547470"/>
                <a:gd name="connsiteY11-254" fmla="*/ 251430 h 1260082"/>
                <a:gd name="connsiteX12-255" fmla="*/ 399883 w 547470"/>
                <a:gd name="connsiteY12-256" fmla="*/ 307306 h 1260082"/>
                <a:gd name="connsiteX13-257" fmla="*/ 387694 w 547470"/>
                <a:gd name="connsiteY13-258" fmla="*/ 363183 h 1260082"/>
                <a:gd name="connsiteX14-259" fmla="*/ 357001 w 547470"/>
                <a:gd name="connsiteY14-260" fmla="*/ 434535 h 1260082"/>
                <a:gd name="connsiteX15-261" fmla="*/ 336686 w 547470"/>
                <a:gd name="connsiteY15-262" fmla="*/ 527662 h 1260082"/>
                <a:gd name="connsiteX16-263" fmla="*/ 320435 w 547470"/>
                <a:gd name="connsiteY16-264" fmla="*/ 602164 h 1260082"/>
                <a:gd name="connsiteX17-265" fmla="*/ 304183 w 547470"/>
                <a:gd name="connsiteY17-266" fmla="*/ 676666 h 1260082"/>
                <a:gd name="connsiteX18-267" fmla="*/ 287931 w 547470"/>
                <a:gd name="connsiteY18-268" fmla="*/ 751169 h 1260082"/>
                <a:gd name="connsiteX19-269" fmla="*/ 271680 w 547470"/>
                <a:gd name="connsiteY19-270" fmla="*/ 825671 h 1260082"/>
                <a:gd name="connsiteX20-271" fmla="*/ 243239 w 547470"/>
                <a:gd name="connsiteY20-272" fmla="*/ 956049 h 1260082"/>
                <a:gd name="connsiteX21-273" fmla="*/ 218862 w 547470"/>
                <a:gd name="connsiteY21-274" fmla="*/ 1067802 h 1260082"/>
                <a:gd name="connsiteX22-275" fmla="*/ 196296 w 547470"/>
                <a:gd name="connsiteY22-276" fmla="*/ 1101903 h 1260082"/>
                <a:gd name="connsiteX23-277" fmla="*/ 184107 w 547470"/>
                <a:gd name="connsiteY23-278" fmla="*/ 1157779 h 1260082"/>
                <a:gd name="connsiteX24-279" fmla="*/ 175981 w 547470"/>
                <a:gd name="connsiteY24-280" fmla="*/ 1195030 h 1260082"/>
                <a:gd name="connsiteX25-281" fmla="*/ 157478 w 547470"/>
                <a:gd name="connsiteY25-282" fmla="*/ 1210506 h 1260082"/>
                <a:gd name="connsiteX26-283" fmla="*/ 138974 w 547470"/>
                <a:gd name="connsiteY26-284" fmla="*/ 1225981 h 1260082"/>
                <a:gd name="connsiteX27-285" fmla="*/ 120470 w 547470"/>
                <a:gd name="connsiteY27-286" fmla="*/ 1241457 h 1260082"/>
                <a:gd name="connsiteX28-287" fmla="*/ 116407 w 547470"/>
                <a:gd name="connsiteY28-288" fmla="*/ 1260082 h 1260082"/>
                <a:gd name="connsiteX29-289" fmla="*/ 101967 w 547470"/>
                <a:gd name="connsiteY29-290" fmla="*/ 1256932 h 1260082"/>
                <a:gd name="connsiteX30-291" fmla="*/ 58645 w 547470"/>
                <a:gd name="connsiteY30-292" fmla="*/ 1247482 h 1260082"/>
                <a:gd name="connsiteX31-293" fmla="*/ 52330 w 547470"/>
                <a:gd name="connsiteY31-294" fmla="*/ 1207081 h 1260082"/>
                <a:gd name="connsiteX32-295" fmla="*/ 31575 w 547470"/>
                <a:gd name="connsiteY32-296" fmla="*/ 1163530 h 1260082"/>
                <a:gd name="connsiteX33-297" fmla="*/ 14882 w 547470"/>
                <a:gd name="connsiteY33-298" fmla="*/ 1101353 h 1260082"/>
                <a:gd name="connsiteX34-299" fmla="*/ 12630 w 547470"/>
                <a:gd name="connsiteY34-300" fmla="*/ 1042326 h 1260082"/>
                <a:gd name="connsiteX35-301" fmla="*/ 6316 w 547470"/>
                <a:gd name="connsiteY35-302" fmla="*/ 1001925 h 1260082"/>
                <a:gd name="connsiteX36-303" fmla="*/ 0 w 547470"/>
                <a:gd name="connsiteY36-304" fmla="*/ 961524 h 1260082"/>
                <a:gd name="connsiteX37-305" fmla="*/ 4063 w 547470"/>
                <a:gd name="connsiteY37-306" fmla="*/ 942899 h 1260082"/>
                <a:gd name="connsiteX38-307" fmla="*/ 8126 w 547470"/>
                <a:gd name="connsiteY38-308" fmla="*/ 924273 h 1260082"/>
                <a:gd name="connsiteX39-309" fmla="*/ 26630 w 547470"/>
                <a:gd name="connsiteY39-310" fmla="*/ 908798 h 1260082"/>
                <a:gd name="connsiteX40-311" fmla="*/ 34756 w 547470"/>
                <a:gd name="connsiteY40-312" fmla="*/ 871547 h 1260082"/>
                <a:gd name="connsiteX41-313" fmla="*/ 38819 w 547470"/>
                <a:gd name="connsiteY41-314" fmla="*/ 852922 h 1260082"/>
                <a:gd name="connsiteX42-315" fmla="*/ 46944 w 547470"/>
                <a:gd name="connsiteY42-316" fmla="*/ 815671 h 1260082"/>
                <a:gd name="connsiteX43-317" fmla="*/ 55070 w 547470"/>
                <a:gd name="connsiteY43-318" fmla="*/ 778420 h 1260082"/>
                <a:gd name="connsiteX44-319" fmla="*/ 77637 w 547470"/>
                <a:gd name="connsiteY44-320" fmla="*/ 744319 h 1260082"/>
                <a:gd name="connsiteX45-321" fmla="*/ 97951 w 547470"/>
                <a:gd name="connsiteY45-322" fmla="*/ 651191 h 1260082"/>
                <a:gd name="connsiteX46-323" fmla="*/ 118266 w 547470"/>
                <a:gd name="connsiteY46-324" fmla="*/ 558064 h 1260082"/>
                <a:gd name="connsiteX47-325" fmla="*/ 142643 w 547470"/>
                <a:gd name="connsiteY47-326" fmla="*/ 446311 h 1260082"/>
                <a:gd name="connsiteX48-327" fmla="*/ 171083 w 547470"/>
                <a:gd name="connsiteY48-328" fmla="*/ 315933 h 1260082"/>
                <a:gd name="connsiteX49-329" fmla="*/ 187335 w 547470"/>
                <a:gd name="connsiteY49-330" fmla="*/ 241431 h 1260082"/>
                <a:gd name="connsiteX50-331" fmla="*/ 199524 w 547470"/>
                <a:gd name="connsiteY50-332" fmla="*/ 185554 h 1260082"/>
                <a:gd name="connsiteX51-333" fmla="*/ 207650 w 547470"/>
                <a:gd name="connsiteY51-334" fmla="*/ 148303 h 1260082"/>
                <a:gd name="connsiteX52-335" fmla="*/ 215776 w 547470"/>
                <a:gd name="connsiteY52-336" fmla="*/ 111052 h 1260082"/>
                <a:gd name="connsiteX53-337" fmla="*/ 223901 w 547470"/>
                <a:gd name="connsiteY53-338" fmla="*/ 73801 h 1260082"/>
                <a:gd name="connsiteX54-339" fmla="*/ 213524 w 547470"/>
                <a:gd name="connsiteY54-340" fmla="*/ 52026 h 1260082"/>
                <a:gd name="connsiteX55-341" fmla="*/ 185329 w 547470"/>
                <a:gd name="connsiteY55-342" fmla="*/ 0 h 1260082"/>
                <a:gd name="connsiteX56-343" fmla="*/ 512860 w 547470"/>
                <a:gd name="connsiteY56-344" fmla="*/ 1355 h 12600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</a:cxnLst>
              <a:rect l="l" t="t" r="r" b="b"/>
              <a:pathLst>
                <a:path w="547470" h="1260082">
                  <a:moveTo>
                    <a:pt x="512860" y="1355"/>
                  </a:moveTo>
                  <a:lnTo>
                    <a:pt x="522652" y="21899"/>
                  </a:lnTo>
                  <a:lnTo>
                    <a:pt x="547470" y="46824"/>
                  </a:lnTo>
                  <a:lnTo>
                    <a:pt x="539344" y="84075"/>
                  </a:lnTo>
                  <a:lnTo>
                    <a:pt x="535281" y="102700"/>
                  </a:lnTo>
                  <a:lnTo>
                    <a:pt x="516778" y="118176"/>
                  </a:lnTo>
                  <a:lnTo>
                    <a:pt x="498274" y="133651"/>
                  </a:lnTo>
                  <a:lnTo>
                    <a:pt x="465330" y="145977"/>
                  </a:lnTo>
                  <a:lnTo>
                    <a:pt x="461267" y="164602"/>
                  </a:lnTo>
                  <a:lnTo>
                    <a:pt x="442763" y="180078"/>
                  </a:lnTo>
                  <a:lnTo>
                    <a:pt x="420197" y="214179"/>
                  </a:lnTo>
                  <a:lnTo>
                    <a:pt x="412071" y="251430"/>
                  </a:lnTo>
                  <a:lnTo>
                    <a:pt x="399883" y="307306"/>
                  </a:lnTo>
                  <a:lnTo>
                    <a:pt x="387694" y="363183"/>
                  </a:lnTo>
                  <a:lnTo>
                    <a:pt x="357001" y="434535"/>
                  </a:lnTo>
                  <a:lnTo>
                    <a:pt x="336686" y="527662"/>
                  </a:lnTo>
                  <a:lnTo>
                    <a:pt x="320435" y="602164"/>
                  </a:lnTo>
                  <a:lnTo>
                    <a:pt x="304183" y="676666"/>
                  </a:lnTo>
                  <a:lnTo>
                    <a:pt x="287931" y="751169"/>
                  </a:lnTo>
                  <a:lnTo>
                    <a:pt x="271680" y="825671"/>
                  </a:lnTo>
                  <a:lnTo>
                    <a:pt x="243239" y="956049"/>
                  </a:lnTo>
                  <a:lnTo>
                    <a:pt x="218862" y="1067802"/>
                  </a:lnTo>
                  <a:lnTo>
                    <a:pt x="196296" y="1101903"/>
                  </a:lnTo>
                  <a:lnTo>
                    <a:pt x="184107" y="1157779"/>
                  </a:lnTo>
                  <a:lnTo>
                    <a:pt x="175981" y="1195030"/>
                  </a:lnTo>
                  <a:lnTo>
                    <a:pt x="157478" y="1210506"/>
                  </a:lnTo>
                  <a:lnTo>
                    <a:pt x="138974" y="1225981"/>
                  </a:lnTo>
                  <a:lnTo>
                    <a:pt x="120470" y="1241457"/>
                  </a:lnTo>
                  <a:lnTo>
                    <a:pt x="116407" y="1260082"/>
                  </a:lnTo>
                  <a:lnTo>
                    <a:pt x="101967" y="1256932"/>
                  </a:lnTo>
                  <a:lnTo>
                    <a:pt x="58645" y="1247482"/>
                  </a:lnTo>
                  <a:lnTo>
                    <a:pt x="52330" y="1207081"/>
                  </a:lnTo>
                  <a:lnTo>
                    <a:pt x="31575" y="1163530"/>
                  </a:lnTo>
                  <a:lnTo>
                    <a:pt x="14882" y="1101353"/>
                  </a:lnTo>
                  <a:cubicBezTo>
                    <a:pt x="14131" y="1081677"/>
                    <a:pt x="13381" y="1062002"/>
                    <a:pt x="12630" y="1042326"/>
                  </a:cubicBezTo>
                  <a:lnTo>
                    <a:pt x="6316" y="1001925"/>
                  </a:lnTo>
                  <a:lnTo>
                    <a:pt x="0" y="961524"/>
                  </a:lnTo>
                  <a:lnTo>
                    <a:pt x="4063" y="942899"/>
                  </a:lnTo>
                  <a:lnTo>
                    <a:pt x="8126" y="924273"/>
                  </a:lnTo>
                  <a:lnTo>
                    <a:pt x="26630" y="908798"/>
                  </a:lnTo>
                  <a:lnTo>
                    <a:pt x="34756" y="871547"/>
                  </a:lnTo>
                  <a:lnTo>
                    <a:pt x="38819" y="852922"/>
                  </a:lnTo>
                  <a:lnTo>
                    <a:pt x="46944" y="815671"/>
                  </a:lnTo>
                  <a:lnTo>
                    <a:pt x="55070" y="778420"/>
                  </a:lnTo>
                  <a:lnTo>
                    <a:pt x="77637" y="744319"/>
                  </a:lnTo>
                  <a:lnTo>
                    <a:pt x="97951" y="651191"/>
                  </a:lnTo>
                  <a:lnTo>
                    <a:pt x="118266" y="558064"/>
                  </a:lnTo>
                  <a:lnTo>
                    <a:pt x="142643" y="446311"/>
                  </a:lnTo>
                  <a:lnTo>
                    <a:pt x="171083" y="315933"/>
                  </a:lnTo>
                  <a:lnTo>
                    <a:pt x="187335" y="241431"/>
                  </a:lnTo>
                  <a:lnTo>
                    <a:pt x="199524" y="185554"/>
                  </a:lnTo>
                  <a:lnTo>
                    <a:pt x="207650" y="148303"/>
                  </a:lnTo>
                  <a:lnTo>
                    <a:pt x="215776" y="111052"/>
                  </a:lnTo>
                  <a:lnTo>
                    <a:pt x="223901" y="73801"/>
                  </a:lnTo>
                  <a:lnTo>
                    <a:pt x="213524" y="52026"/>
                  </a:lnTo>
                  <a:lnTo>
                    <a:pt x="185329" y="0"/>
                  </a:lnTo>
                  <a:lnTo>
                    <a:pt x="512860" y="13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任意多边形: 形状 4"/>
            <p:cNvSpPr/>
            <p:nvPr/>
          </p:nvSpPr>
          <p:spPr>
            <a:xfrm rot="20861666">
              <a:off x="8711" y="3666"/>
              <a:ext cx="1816" cy="347"/>
            </a:xfrm>
            <a:custGeom>
              <a:avLst/>
              <a:gdLst>
                <a:gd name="connsiteX0" fmla="*/ 925132 w 1153147"/>
                <a:gd name="connsiteY0" fmla="*/ 0 h 228594"/>
                <a:gd name="connsiteX1" fmla="*/ 954013 w 1153147"/>
                <a:gd name="connsiteY1" fmla="*/ 6300 h 228594"/>
                <a:gd name="connsiteX2" fmla="*/ 968454 w 1153147"/>
                <a:gd name="connsiteY2" fmla="*/ 9451 h 228594"/>
                <a:gd name="connsiteX3" fmla="*/ 993272 w 1153147"/>
                <a:gd name="connsiteY3" fmla="*/ 34376 h 228594"/>
                <a:gd name="connsiteX4" fmla="*/ 1018091 w 1153147"/>
                <a:gd name="connsiteY4" fmla="*/ 59302 h 228594"/>
                <a:gd name="connsiteX5" fmla="*/ 1057349 w 1153147"/>
                <a:gd name="connsiteY5" fmla="*/ 87378 h 228594"/>
                <a:gd name="connsiteX6" fmla="*/ 1106986 w 1153147"/>
                <a:gd name="connsiteY6" fmla="*/ 137229 h 228594"/>
                <a:gd name="connsiteX7" fmla="*/ 1131805 w 1153147"/>
                <a:gd name="connsiteY7" fmla="*/ 162154 h 228594"/>
                <a:gd name="connsiteX8" fmla="*/ 1142183 w 1153147"/>
                <a:gd name="connsiteY8" fmla="*/ 183930 h 228594"/>
                <a:gd name="connsiteX9" fmla="*/ 1152560 w 1153147"/>
                <a:gd name="connsiteY9" fmla="*/ 205705 h 228594"/>
                <a:gd name="connsiteX10" fmla="*/ 1153147 w 1153147"/>
                <a:gd name="connsiteY10" fmla="*/ 206937 h 228594"/>
                <a:gd name="connsiteX11" fmla="*/ 836227 w 1153147"/>
                <a:gd name="connsiteY11" fmla="*/ 228594 h 228594"/>
                <a:gd name="connsiteX12" fmla="*/ 818614 w 1153147"/>
                <a:gd name="connsiteY12" fmla="*/ 210906 h 228594"/>
                <a:gd name="connsiteX13" fmla="*/ 771229 w 1153147"/>
                <a:gd name="connsiteY13" fmla="*/ 220081 h 228594"/>
                <a:gd name="connsiteX14" fmla="*/ 727907 w 1153147"/>
                <a:gd name="connsiteY14" fmla="*/ 210631 h 228594"/>
                <a:gd name="connsiteX15" fmla="*/ 670144 w 1153147"/>
                <a:gd name="connsiteY15" fmla="*/ 198031 h 228594"/>
                <a:gd name="connsiteX16" fmla="*/ 608319 w 1153147"/>
                <a:gd name="connsiteY16" fmla="*/ 204057 h 228594"/>
                <a:gd name="connsiteX17" fmla="*/ 532053 w 1153147"/>
                <a:gd name="connsiteY17" fmla="*/ 206931 h 228594"/>
                <a:gd name="connsiteX18" fmla="*/ 441346 w 1153147"/>
                <a:gd name="connsiteY18" fmla="*/ 206657 h 228594"/>
                <a:gd name="connsiteX19" fmla="*/ 336198 w 1153147"/>
                <a:gd name="connsiteY19" fmla="*/ 203232 h 228594"/>
                <a:gd name="connsiteX20" fmla="*/ 231050 w 1153147"/>
                <a:gd name="connsiteY20" fmla="*/ 199808 h 228594"/>
                <a:gd name="connsiteX21" fmla="*/ 115525 w 1153147"/>
                <a:gd name="connsiteY21" fmla="*/ 174607 h 228594"/>
                <a:gd name="connsiteX22" fmla="*/ 0 w 1153147"/>
                <a:gd name="connsiteY22" fmla="*/ 149407 h 228594"/>
                <a:gd name="connsiteX23" fmla="*/ 28440 w 1153147"/>
                <a:gd name="connsiteY23" fmla="*/ 19029 h 228594"/>
                <a:gd name="connsiteX24" fmla="*/ 61385 w 1153147"/>
                <a:gd name="connsiteY24" fmla="*/ 6703 h 228594"/>
                <a:gd name="connsiteX25" fmla="*/ 90266 w 1153147"/>
                <a:gd name="connsiteY25" fmla="*/ 13003 h 228594"/>
                <a:gd name="connsiteX26" fmla="*/ 148028 w 1153147"/>
                <a:gd name="connsiteY26" fmla="*/ 25603 h 228594"/>
                <a:gd name="connsiteX27" fmla="*/ 191351 w 1153147"/>
                <a:gd name="connsiteY27" fmla="*/ 35053 h 228594"/>
                <a:gd name="connsiteX28" fmla="*/ 253176 w 1153147"/>
                <a:gd name="connsiteY28" fmla="*/ 29028 h 228594"/>
                <a:gd name="connsiteX29" fmla="*/ 325379 w 1153147"/>
                <a:gd name="connsiteY29" fmla="*/ 44779 h 228594"/>
                <a:gd name="connsiteX30" fmla="*/ 401645 w 1153147"/>
                <a:gd name="connsiteY30" fmla="*/ 41903 h 228594"/>
                <a:gd name="connsiteX31" fmla="*/ 492353 w 1153147"/>
                <a:gd name="connsiteY31" fmla="*/ 42178 h 228594"/>
                <a:gd name="connsiteX32" fmla="*/ 568619 w 1153147"/>
                <a:gd name="connsiteY32" fmla="*/ 39302 h 228594"/>
                <a:gd name="connsiteX33" fmla="*/ 626382 w 1153147"/>
                <a:gd name="connsiteY33" fmla="*/ 51902 h 228594"/>
                <a:gd name="connsiteX34" fmla="*/ 688207 w 1153147"/>
                <a:gd name="connsiteY34" fmla="*/ 45878 h 228594"/>
                <a:gd name="connsiteX35" fmla="*/ 750033 w 1153147"/>
                <a:gd name="connsiteY35" fmla="*/ 39852 h 228594"/>
                <a:gd name="connsiteX36" fmla="*/ 793355 w 1153147"/>
                <a:gd name="connsiteY36" fmla="*/ 49302 h 228594"/>
                <a:gd name="connsiteX37" fmla="*/ 826299 w 1153147"/>
                <a:gd name="connsiteY37" fmla="*/ 36977 h 228594"/>
                <a:gd name="connsiteX38" fmla="*/ 859244 w 1153147"/>
                <a:gd name="connsiteY38" fmla="*/ 24651 h 228594"/>
                <a:gd name="connsiteX39" fmla="*/ 873684 w 1153147"/>
                <a:gd name="connsiteY39" fmla="*/ 27801 h 228594"/>
                <a:gd name="connsiteX40" fmla="*/ 892187 w 1153147"/>
                <a:gd name="connsiteY40" fmla="*/ 12326 h 228594"/>
                <a:gd name="connsiteX41" fmla="*/ 925132 w 1153147"/>
                <a:gd name="connsiteY41" fmla="*/ 0 h 228594"/>
                <a:gd name="connsiteX0-1" fmla="*/ 925132 w 1153147"/>
                <a:gd name="connsiteY0-2" fmla="*/ 0 h 241633"/>
                <a:gd name="connsiteX1-3" fmla="*/ 954013 w 1153147"/>
                <a:gd name="connsiteY1-4" fmla="*/ 6300 h 241633"/>
                <a:gd name="connsiteX2-5" fmla="*/ 968454 w 1153147"/>
                <a:gd name="connsiteY2-6" fmla="*/ 9451 h 241633"/>
                <a:gd name="connsiteX3-7" fmla="*/ 993272 w 1153147"/>
                <a:gd name="connsiteY3-8" fmla="*/ 34376 h 241633"/>
                <a:gd name="connsiteX4-9" fmla="*/ 1018091 w 1153147"/>
                <a:gd name="connsiteY4-10" fmla="*/ 59302 h 241633"/>
                <a:gd name="connsiteX5-11" fmla="*/ 1057349 w 1153147"/>
                <a:gd name="connsiteY5-12" fmla="*/ 87378 h 241633"/>
                <a:gd name="connsiteX6-13" fmla="*/ 1106986 w 1153147"/>
                <a:gd name="connsiteY6-14" fmla="*/ 137229 h 241633"/>
                <a:gd name="connsiteX7-15" fmla="*/ 1131805 w 1153147"/>
                <a:gd name="connsiteY7-16" fmla="*/ 162154 h 241633"/>
                <a:gd name="connsiteX8-17" fmla="*/ 1142183 w 1153147"/>
                <a:gd name="connsiteY8-18" fmla="*/ 183930 h 241633"/>
                <a:gd name="connsiteX9-19" fmla="*/ 1152560 w 1153147"/>
                <a:gd name="connsiteY9-20" fmla="*/ 205705 h 241633"/>
                <a:gd name="connsiteX10-21" fmla="*/ 1153147 w 1153147"/>
                <a:gd name="connsiteY10-22" fmla="*/ 206937 h 241633"/>
                <a:gd name="connsiteX11-23" fmla="*/ 859746 w 1153147"/>
                <a:gd name="connsiteY11-24" fmla="*/ 241633 h 241633"/>
                <a:gd name="connsiteX12-25" fmla="*/ 818614 w 1153147"/>
                <a:gd name="connsiteY12-26" fmla="*/ 210906 h 241633"/>
                <a:gd name="connsiteX13-27" fmla="*/ 771229 w 1153147"/>
                <a:gd name="connsiteY13-28" fmla="*/ 220081 h 241633"/>
                <a:gd name="connsiteX14-29" fmla="*/ 727907 w 1153147"/>
                <a:gd name="connsiteY14-30" fmla="*/ 210631 h 241633"/>
                <a:gd name="connsiteX15-31" fmla="*/ 670144 w 1153147"/>
                <a:gd name="connsiteY15-32" fmla="*/ 198031 h 241633"/>
                <a:gd name="connsiteX16-33" fmla="*/ 608319 w 1153147"/>
                <a:gd name="connsiteY16-34" fmla="*/ 204057 h 241633"/>
                <a:gd name="connsiteX17-35" fmla="*/ 532053 w 1153147"/>
                <a:gd name="connsiteY17-36" fmla="*/ 206931 h 241633"/>
                <a:gd name="connsiteX18-37" fmla="*/ 441346 w 1153147"/>
                <a:gd name="connsiteY18-38" fmla="*/ 206657 h 241633"/>
                <a:gd name="connsiteX19-39" fmla="*/ 336198 w 1153147"/>
                <a:gd name="connsiteY19-40" fmla="*/ 203232 h 241633"/>
                <a:gd name="connsiteX20-41" fmla="*/ 231050 w 1153147"/>
                <a:gd name="connsiteY20-42" fmla="*/ 199808 h 241633"/>
                <a:gd name="connsiteX21-43" fmla="*/ 115525 w 1153147"/>
                <a:gd name="connsiteY21-44" fmla="*/ 174607 h 241633"/>
                <a:gd name="connsiteX22-45" fmla="*/ 0 w 1153147"/>
                <a:gd name="connsiteY22-46" fmla="*/ 149407 h 241633"/>
                <a:gd name="connsiteX23-47" fmla="*/ 28440 w 1153147"/>
                <a:gd name="connsiteY23-48" fmla="*/ 19029 h 241633"/>
                <a:gd name="connsiteX24-49" fmla="*/ 61385 w 1153147"/>
                <a:gd name="connsiteY24-50" fmla="*/ 6703 h 241633"/>
                <a:gd name="connsiteX25-51" fmla="*/ 90266 w 1153147"/>
                <a:gd name="connsiteY25-52" fmla="*/ 13003 h 241633"/>
                <a:gd name="connsiteX26-53" fmla="*/ 148028 w 1153147"/>
                <a:gd name="connsiteY26-54" fmla="*/ 25603 h 241633"/>
                <a:gd name="connsiteX27-55" fmla="*/ 191351 w 1153147"/>
                <a:gd name="connsiteY27-56" fmla="*/ 35053 h 241633"/>
                <a:gd name="connsiteX28-57" fmla="*/ 253176 w 1153147"/>
                <a:gd name="connsiteY28-58" fmla="*/ 29028 h 241633"/>
                <a:gd name="connsiteX29-59" fmla="*/ 325379 w 1153147"/>
                <a:gd name="connsiteY29-60" fmla="*/ 44779 h 241633"/>
                <a:gd name="connsiteX30-61" fmla="*/ 401645 w 1153147"/>
                <a:gd name="connsiteY30-62" fmla="*/ 41903 h 241633"/>
                <a:gd name="connsiteX31-63" fmla="*/ 492353 w 1153147"/>
                <a:gd name="connsiteY31-64" fmla="*/ 42178 h 241633"/>
                <a:gd name="connsiteX32-65" fmla="*/ 568619 w 1153147"/>
                <a:gd name="connsiteY32-66" fmla="*/ 39302 h 241633"/>
                <a:gd name="connsiteX33-67" fmla="*/ 626382 w 1153147"/>
                <a:gd name="connsiteY33-68" fmla="*/ 51902 h 241633"/>
                <a:gd name="connsiteX34-69" fmla="*/ 688207 w 1153147"/>
                <a:gd name="connsiteY34-70" fmla="*/ 45878 h 241633"/>
                <a:gd name="connsiteX35-71" fmla="*/ 750033 w 1153147"/>
                <a:gd name="connsiteY35-72" fmla="*/ 39852 h 241633"/>
                <a:gd name="connsiteX36-73" fmla="*/ 793355 w 1153147"/>
                <a:gd name="connsiteY36-74" fmla="*/ 49302 h 241633"/>
                <a:gd name="connsiteX37-75" fmla="*/ 826299 w 1153147"/>
                <a:gd name="connsiteY37-76" fmla="*/ 36977 h 241633"/>
                <a:gd name="connsiteX38-77" fmla="*/ 859244 w 1153147"/>
                <a:gd name="connsiteY38-78" fmla="*/ 24651 h 241633"/>
                <a:gd name="connsiteX39-79" fmla="*/ 873684 w 1153147"/>
                <a:gd name="connsiteY39-80" fmla="*/ 27801 h 241633"/>
                <a:gd name="connsiteX40-81" fmla="*/ 892187 w 1153147"/>
                <a:gd name="connsiteY40-82" fmla="*/ 12326 h 241633"/>
                <a:gd name="connsiteX41-83" fmla="*/ 925132 w 1153147"/>
                <a:gd name="connsiteY41-84" fmla="*/ 0 h 241633"/>
                <a:gd name="connsiteX0-85" fmla="*/ 925132 w 1153147"/>
                <a:gd name="connsiteY0-86" fmla="*/ 0 h 220081"/>
                <a:gd name="connsiteX1-87" fmla="*/ 954013 w 1153147"/>
                <a:gd name="connsiteY1-88" fmla="*/ 6300 h 220081"/>
                <a:gd name="connsiteX2-89" fmla="*/ 968454 w 1153147"/>
                <a:gd name="connsiteY2-90" fmla="*/ 9451 h 220081"/>
                <a:gd name="connsiteX3-91" fmla="*/ 993272 w 1153147"/>
                <a:gd name="connsiteY3-92" fmla="*/ 34376 h 220081"/>
                <a:gd name="connsiteX4-93" fmla="*/ 1018091 w 1153147"/>
                <a:gd name="connsiteY4-94" fmla="*/ 59302 h 220081"/>
                <a:gd name="connsiteX5-95" fmla="*/ 1057349 w 1153147"/>
                <a:gd name="connsiteY5-96" fmla="*/ 87378 h 220081"/>
                <a:gd name="connsiteX6-97" fmla="*/ 1106986 w 1153147"/>
                <a:gd name="connsiteY6-98" fmla="*/ 137229 h 220081"/>
                <a:gd name="connsiteX7-99" fmla="*/ 1131805 w 1153147"/>
                <a:gd name="connsiteY7-100" fmla="*/ 162154 h 220081"/>
                <a:gd name="connsiteX8-101" fmla="*/ 1142183 w 1153147"/>
                <a:gd name="connsiteY8-102" fmla="*/ 183930 h 220081"/>
                <a:gd name="connsiteX9-103" fmla="*/ 1152560 w 1153147"/>
                <a:gd name="connsiteY9-104" fmla="*/ 205705 h 220081"/>
                <a:gd name="connsiteX10-105" fmla="*/ 1153147 w 1153147"/>
                <a:gd name="connsiteY10-106" fmla="*/ 206937 h 220081"/>
                <a:gd name="connsiteX11-107" fmla="*/ 818614 w 1153147"/>
                <a:gd name="connsiteY11-108" fmla="*/ 210906 h 220081"/>
                <a:gd name="connsiteX12-109" fmla="*/ 771229 w 1153147"/>
                <a:gd name="connsiteY12-110" fmla="*/ 220081 h 220081"/>
                <a:gd name="connsiteX13-111" fmla="*/ 727907 w 1153147"/>
                <a:gd name="connsiteY13-112" fmla="*/ 210631 h 220081"/>
                <a:gd name="connsiteX14-113" fmla="*/ 670144 w 1153147"/>
                <a:gd name="connsiteY14-114" fmla="*/ 198031 h 220081"/>
                <a:gd name="connsiteX15-115" fmla="*/ 608319 w 1153147"/>
                <a:gd name="connsiteY15-116" fmla="*/ 204057 h 220081"/>
                <a:gd name="connsiteX16-117" fmla="*/ 532053 w 1153147"/>
                <a:gd name="connsiteY16-118" fmla="*/ 206931 h 220081"/>
                <a:gd name="connsiteX17-119" fmla="*/ 441346 w 1153147"/>
                <a:gd name="connsiteY17-120" fmla="*/ 206657 h 220081"/>
                <a:gd name="connsiteX18-121" fmla="*/ 336198 w 1153147"/>
                <a:gd name="connsiteY18-122" fmla="*/ 203232 h 220081"/>
                <a:gd name="connsiteX19-123" fmla="*/ 231050 w 1153147"/>
                <a:gd name="connsiteY19-124" fmla="*/ 199808 h 220081"/>
                <a:gd name="connsiteX20-125" fmla="*/ 115525 w 1153147"/>
                <a:gd name="connsiteY20-126" fmla="*/ 174607 h 220081"/>
                <a:gd name="connsiteX21-127" fmla="*/ 0 w 1153147"/>
                <a:gd name="connsiteY21-128" fmla="*/ 149407 h 220081"/>
                <a:gd name="connsiteX22-129" fmla="*/ 28440 w 1153147"/>
                <a:gd name="connsiteY22-130" fmla="*/ 19029 h 220081"/>
                <a:gd name="connsiteX23-131" fmla="*/ 61385 w 1153147"/>
                <a:gd name="connsiteY23-132" fmla="*/ 6703 h 220081"/>
                <a:gd name="connsiteX24-133" fmla="*/ 90266 w 1153147"/>
                <a:gd name="connsiteY24-134" fmla="*/ 13003 h 220081"/>
                <a:gd name="connsiteX25-135" fmla="*/ 148028 w 1153147"/>
                <a:gd name="connsiteY25-136" fmla="*/ 25603 h 220081"/>
                <a:gd name="connsiteX26-137" fmla="*/ 191351 w 1153147"/>
                <a:gd name="connsiteY26-138" fmla="*/ 35053 h 220081"/>
                <a:gd name="connsiteX27-139" fmla="*/ 253176 w 1153147"/>
                <a:gd name="connsiteY27-140" fmla="*/ 29028 h 220081"/>
                <a:gd name="connsiteX28-141" fmla="*/ 325379 w 1153147"/>
                <a:gd name="connsiteY28-142" fmla="*/ 44779 h 220081"/>
                <a:gd name="connsiteX29-143" fmla="*/ 401645 w 1153147"/>
                <a:gd name="connsiteY29-144" fmla="*/ 41903 h 220081"/>
                <a:gd name="connsiteX30-145" fmla="*/ 492353 w 1153147"/>
                <a:gd name="connsiteY30-146" fmla="*/ 42178 h 220081"/>
                <a:gd name="connsiteX31-147" fmla="*/ 568619 w 1153147"/>
                <a:gd name="connsiteY31-148" fmla="*/ 39302 h 220081"/>
                <a:gd name="connsiteX32-149" fmla="*/ 626382 w 1153147"/>
                <a:gd name="connsiteY32-150" fmla="*/ 51902 h 220081"/>
                <a:gd name="connsiteX33-151" fmla="*/ 688207 w 1153147"/>
                <a:gd name="connsiteY33-152" fmla="*/ 45878 h 220081"/>
                <a:gd name="connsiteX34-153" fmla="*/ 750033 w 1153147"/>
                <a:gd name="connsiteY34-154" fmla="*/ 39852 h 220081"/>
                <a:gd name="connsiteX35-155" fmla="*/ 793355 w 1153147"/>
                <a:gd name="connsiteY35-156" fmla="*/ 49302 h 220081"/>
                <a:gd name="connsiteX36-157" fmla="*/ 826299 w 1153147"/>
                <a:gd name="connsiteY36-158" fmla="*/ 36977 h 220081"/>
                <a:gd name="connsiteX37-159" fmla="*/ 859244 w 1153147"/>
                <a:gd name="connsiteY37-160" fmla="*/ 24651 h 220081"/>
                <a:gd name="connsiteX38-161" fmla="*/ 873684 w 1153147"/>
                <a:gd name="connsiteY38-162" fmla="*/ 27801 h 220081"/>
                <a:gd name="connsiteX39-163" fmla="*/ 892187 w 1153147"/>
                <a:gd name="connsiteY39-164" fmla="*/ 12326 h 220081"/>
                <a:gd name="connsiteX40-165" fmla="*/ 925132 w 1153147"/>
                <a:gd name="connsiteY40-166" fmla="*/ 0 h 2200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</a:cxnLst>
              <a:rect l="l" t="t" r="r" b="b"/>
              <a:pathLst>
                <a:path w="1153147" h="220081">
                  <a:moveTo>
                    <a:pt x="925132" y="0"/>
                  </a:moveTo>
                  <a:lnTo>
                    <a:pt x="954013" y="6300"/>
                  </a:lnTo>
                  <a:lnTo>
                    <a:pt x="968454" y="9451"/>
                  </a:lnTo>
                  <a:lnTo>
                    <a:pt x="993272" y="34376"/>
                  </a:lnTo>
                  <a:lnTo>
                    <a:pt x="1018091" y="59302"/>
                  </a:lnTo>
                  <a:lnTo>
                    <a:pt x="1057349" y="87378"/>
                  </a:lnTo>
                  <a:lnTo>
                    <a:pt x="1106986" y="137229"/>
                  </a:lnTo>
                  <a:lnTo>
                    <a:pt x="1131805" y="162154"/>
                  </a:lnTo>
                  <a:lnTo>
                    <a:pt x="1142183" y="183930"/>
                  </a:lnTo>
                  <a:lnTo>
                    <a:pt x="1152560" y="205705"/>
                  </a:lnTo>
                  <a:lnTo>
                    <a:pt x="1153147" y="206937"/>
                  </a:lnTo>
                  <a:lnTo>
                    <a:pt x="818614" y="210906"/>
                  </a:lnTo>
                  <a:lnTo>
                    <a:pt x="771229" y="220081"/>
                  </a:lnTo>
                  <a:lnTo>
                    <a:pt x="727907" y="210631"/>
                  </a:lnTo>
                  <a:lnTo>
                    <a:pt x="670144" y="198031"/>
                  </a:lnTo>
                  <a:lnTo>
                    <a:pt x="608319" y="204057"/>
                  </a:lnTo>
                  <a:lnTo>
                    <a:pt x="532053" y="206931"/>
                  </a:lnTo>
                  <a:lnTo>
                    <a:pt x="441346" y="206657"/>
                  </a:lnTo>
                  <a:lnTo>
                    <a:pt x="336198" y="203232"/>
                  </a:lnTo>
                  <a:lnTo>
                    <a:pt x="231050" y="199808"/>
                  </a:lnTo>
                  <a:lnTo>
                    <a:pt x="115525" y="174607"/>
                  </a:lnTo>
                  <a:lnTo>
                    <a:pt x="0" y="149407"/>
                  </a:lnTo>
                  <a:lnTo>
                    <a:pt x="28440" y="19029"/>
                  </a:lnTo>
                  <a:lnTo>
                    <a:pt x="61385" y="6703"/>
                  </a:lnTo>
                  <a:lnTo>
                    <a:pt x="90266" y="13003"/>
                  </a:lnTo>
                  <a:lnTo>
                    <a:pt x="148028" y="25603"/>
                  </a:lnTo>
                  <a:lnTo>
                    <a:pt x="191351" y="35053"/>
                  </a:lnTo>
                  <a:lnTo>
                    <a:pt x="253176" y="29028"/>
                  </a:lnTo>
                  <a:lnTo>
                    <a:pt x="325379" y="44779"/>
                  </a:lnTo>
                  <a:lnTo>
                    <a:pt x="401645" y="41903"/>
                  </a:lnTo>
                  <a:lnTo>
                    <a:pt x="492353" y="42178"/>
                  </a:lnTo>
                  <a:lnTo>
                    <a:pt x="568619" y="39302"/>
                  </a:lnTo>
                  <a:lnTo>
                    <a:pt x="626382" y="51902"/>
                  </a:lnTo>
                  <a:lnTo>
                    <a:pt x="688207" y="45878"/>
                  </a:lnTo>
                  <a:lnTo>
                    <a:pt x="750033" y="39852"/>
                  </a:lnTo>
                  <a:lnTo>
                    <a:pt x="793355" y="49302"/>
                  </a:lnTo>
                  <a:lnTo>
                    <a:pt x="826299" y="36977"/>
                  </a:lnTo>
                  <a:lnTo>
                    <a:pt x="859244" y="24651"/>
                  </a:lnTo>
                  <a:lnTo>
                    <a:pt x="873684" y="27801"/>
                  </a:lnTo>
                  <a:lnTo>
                    <a:pt x="892187" y="12326"/>
                  </a:lnTo>
                  <a:lnTo>
                    <a:pt x="92513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任意多边形: 形状 5"/>
            <p:cNvSpPr/>
            <p:nvPr/>
          </p:nvSpPr>
          <p:spPr>
            <a:xfrm>
              <a:off x="9914" y="6660"/>
              <a:ext cx="1764" cy="556"/>
            </a:xfrm>
            <a:custGeom>
              <a:avLst/>
              <a:gdLst>
                <a:gd name="connsiteX0" fmla="*/ 0 w 1120298"/>
                <a:gd name="connsiteY0" fmla="*/ 0 h 352949"/>
                <a:gd name="connsiteX1" fmla="*/ 587 w 1120298"/>
                <a:gd name="connsiteY1" fmla="*/ 0 h 352949"/>
                <a:gd name="connsiteX2" fmla="*/ 11779 w 1120298"/>
                <a:gd name="connsiteY2" fmla="*/ 28870 h 352949"/>
                <a:gd name="connsiteX3" fmla="*/ 26559 w 1120298"/>
                <a:gd name="connsiteY3" fmla="*/ 47933 h 352949"/>
                <a:gd name="connsiteX4" fmla="*/ 56119 w 1120298"/>
                <a:gd name="connsiteY4" fmla="*/ 66997 h 352949"/>
                <a:gd name="connsiteX5" fmla="*/ 85680 w 1120298"/>
                <a:gd name="connsiteY5" fmla="*/ 86060 h 352949"/>
                <a:gd name="connsiteX6" fmla="*/ 130021 w 1120298"/>
                <a:gd name="connsiteY6" fmla="*/ 105124 h 352949"/>
                <a:gd name="connsiteX7" fmla="*/ 189142 w 1120298"/>
                <a:gd name="connsiteY7" fmla="*/ 124187 h 352949"/>
                <a:gd name="connsiteX8" fmla="*/ 233483 w 1120298"/>
                <a:gd name="connsiteY8" fmla="*/ 124187 h 352949"/>
                <a:gd name="connsiteX9" fmla="*/ 307384 w 1120298"/>
                <a:gd name="connsiteY9" fmla="*/ 124187 h 352949"/>
                <a:gd name="connsiteX10" fmla="*/ 381285 w 1120298"/>
                <a:gd name="connsiteY10" fmla="*/ 124187 h 352949"/>
                <a:gd name="connsiteX11" fmla="*/ 455186 w 1120298"/>
                <a:gd name="connsiteY11" fmla="*/ 124187 h 352949"/>
                <a:gd name="connsiteX12" fmla="*/ 514308 w 1120298"/>
                <a:gd name="connsiteY12" fmla="*/ 124187 h 352949"/>
                <a:gd name="connsiteX13" fmla="*/ 588209 w 1120298"/>
                <a:gd name="connsiteY13" fmla="*/ 105124 h 352949"/>
                <a:gd name="connsiteX14" fmla="*/ 647330 w 1120298"/>
                <a:gd name="connsiteY14" fmla="*/ 86060 h 352949"/>
                <a:gd name="connsiteX15" fmla="*/ 706451 w 1120298"/>
                <a:gd name="connsiteY15" fmla="*/ 66997 h 352949"/>
                <a:gd name="connsiteX16" fmla="*/ 750792 w 1120298"/>
                <a:gd name="connsiteY16" fmla="*/ 28870 h 352949"/>
                <a:gd name="connsiteX17" fmla="*/ 780352 w 1120298"/>
                <a:gd name="connsiteY17" fmla="*/ 9807 h 352949"/>
                <a:gd name="connsiteX18" fmla="*/ 795559 w 1120298"/>
                <a:gd name="connsiteY18" fmla="*/ 0 h 352949"/>
                <a:gd name="connsiteX19" fmla="*/ 1105518 w 1120298"/>
                <a:gd name="connsiteY19" fmla="*/ 0 h 352949"/>
                <a:gd name="connsiteX20" fmla="*/ 1105518 w 1120298"/>
                <a:gd name="connsiteY20" fmla="*/ 9807 h 352949"/>
                <a:gd name="connsiteX21" fmla="*/ 1120298 w 1120298"/>
                <a:gd name="connsiteY21" fmla="*/ 47933 h 352949"/>
                <a:gd name="connsiteX22" fmla="*/ 1120298 w 1120298"/>
                <a:gd name="connsiteY22" fmla="*/ 66997 h 352949"/>
                <a:gd name="connsiteX23" fmla="*/ 1120298 w 1120298"/>
                <a:gd name="connsiteY23" fmla="*/ 86060 h 352949"/>
                <a:gd name="connsiteX24" fmla="*/ 1120298 w 1120298"/>
                <a:gd name="connsiteY24" fmla="*/ 105124 h 352949"/>
                <a:gd name="connsiteX25" fmla="*/ 1120298 w 1120298"/>
                <a:gd name="connsiteY25" fmla="*/ 124187 h 352949"/>
                <a:gd name="connsiteX26" fmla="*/ 1105518 w 1120298"/>
                <a:gd name="connsiteY26" fmla="*/ 124187 h 352949"/>
                <a:gd name="connsiteX27" fmla="*/ 1090738 w 1120298"/>
                <a:gd name="connsiteY27" fmla="*/ 143251 h 352949"/>
                <a:gd name="connsiteX28" fmla="*/ 1075957 w 1120298"/>
                <a:gd name="connsiteY28" fmla="*/ 162314 h 352949"/>
                <a:gd name="connsiteX29" fmla="*/ 1046397 w 1120298"/>
                <a:gd name="connsiteY29" fmla="*/ 181378 h 352949"/>
                <a:gd name="connsiteX30" fmla="*/ 1002056 w 1120298"/>
                <a:gd name="connsiteY30" fmla="*/ 219505 h 352949"/>
                <a:gd name="connsiteX31" fmla="*/ 942935 w 1120298"/>
                <a:gd name="connsiteY31" fmla="*/ 257632 h 352949"/>
                <a:gd name="connsiteX32" fmla="*/ 869034 w 1120298"/>
                <a:gd name="connsiteY32" fmla="*/ 276695 h 352949"/>
                <a:gd name="connsiteX33" fmla="*/ 795132 w 1120298"/>
                <a:gd name="connsiteY33" fmla="*/ 314822 h 352949"/>
                <a:gd name="connsiteX34" fmla="*/ 721231 w 1120298"/>
                <a:gd name="connsiteY34" fmla="*/ 333886 h 352949"/>
                <a:gd name="connsiteX35" fmla="*/ 632550 w 1120298"/>
                <a:gd name="connsiteY35" fmla="*/ 352949 h 352949"/>
                <a:gd name="connsiteX36" fmla="*/ 529088 w 1120298"/>
                <a:gd name="connsiteY36" fmla="*/ 352949 h 352949"/>
                <a:gd name="connsiteX37" fmla="*/ 410846 w 1120298"/>
                <a:gd name="connsiteY37" fmla="*/ 352949 h 352949"/>
                <a:gd name="connsiteX38" fmla="*/ 292604 w 1120298"/>
                <a:gd name="connsiteY38" fmla="*/ 352949 h 352949"/>
                <a:gd name="connsiteX39" fmla="*/ 233483 w 1120298"/>
                <a:gd name="connsiteY39" fmla="*/ 352949 h 352949"/>
                <a:gd name="connsiteX40" fmla="*/ 189142 w 1120298"/>
                <a:gd name="connsiteY40" fmla="*/ 352949 h 352949"/>
                <a:gd name="connsiteX41" fmla="*/ 144801 w 1120298"/>
                <a:gd name="connsiteY41" fmla="*/ 333886 h 352949"/>
                <a:gd name="connsiteX42" fmla="*/ 100460 w 1120298"/>
                <a:gd name="connsiteY42" fmla="*/ 333886 h 352949"/>
                <a:gd name="connsiteX43" fmla="*/ 70900 w 1120298"/>
                <a:gd name="connsiteY43" fmla="*/ 333886 h 352949"/>
                <a:gd name="connsiteX44" fmla="*/ 41339 w 1120298"/>
                <a:gd name="connsiteY44" fmla="*/ 314822 h 352949"/>
                <a:gd name="connsiteX45" fmla="*/ 0 w 1120298"/>
                <a:gd name="connsiteY45" fmla="*/ 301493 h 352949"/>
                <a:gd name="connsiteX46" fmla="*/ 0 w 1120298"/>
                <a:gd name="connsiteY46" fmla="*/ 0 h 35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20298" h="352949">
                  <a:moveTo>
                    <a:pt x="0" y="0"/>
                  </a:moveTo>
                  <a:lnTo>
                    <a:pt x="587" y="0"/>
                  </a:lnTo>
                  <a:lnTo>
                    <a:pt x="11779" y="28870"/>
                  </a:lnTo>
                  <a:lnTo>
                    <a:pt x="26559" y="47933"/>
                  </a:lnTo>
                  <a:lnTo>
                    <a:pt x="56119" y="66997"/>
                  </a:lnTo>
                  <a:lnTo>
                    <a:pt x="85680" y="86060"/>
                  </a:lnTo>
                  <a:lnTo>
                    <a:pt x="130021" y="105124"/>
                  </a:lnTo>
                  <a:lnTo>
                    <a:pt x="189142" y="124187"/>
                  </a:lnTo>
                  <a:lnTo>
                    <a:pt x="233483" y="124187"/>
                  </a:lnTo>
                  <a:lnTo>
                    <a:pt x="307384" y="124187"/>
                  </a:lnTo>
                  <a:lnTo>
                    <a:pt x="381285" y="124187"/>
                  </a:lnTo>
                  <a:lnTo>
                    <a:pt x="455186" y="124187"/>
                  </a:lnTo>
                  <a:lnTo>
                    <a:pt x="514308" y="124187"/>
                  </a:lnTo>
                  <a:lnTo>
                    <a:pt x="588209" y="105124"/>
                  </a:lnTo>
                  <a:lnTo>
                    <a:pt x="647330" y="86060"/>
                  </a:lnTo>
                  <a:lnTo>
                    <a:pt x="706451" y="66997"/>
                  </a:lnTo>
                  <a:lnTo>
                    <a:pt x="750792" y="28870"/>
                  </a:lnTo>
                  <a:lnTo>
                    <a:pt x="780352" y="9807"/>
                  </a:lnTo>
                  <a:lnTo>
                    <a:pt x="795559" y="0"/>
                  </a:lnTo>
                  <a:lnTo>
                    <a:pt x="1105518" y="0"/>
                  </a:lnTo>
                  <a:lnTo>
                    <a:pt x="1105518" y="9807"/>
                  </a:lnTo>
                  <a:lnTo>
                    <a:pt x="1120298" y="47933"/>
                  </a:lnTo>
                  <a:lnTo>
                    <a:pt x="1120298" y="66997"/>
                  </a:lnTo>
                  <a:lnTo>
                    <a:pt x="1120298" y="86060"/>
                  </a:lnTo>
                  <a:lnTo>
                    <a:pt x="1120298" y="105124"/>
                  </a:lnTo>
                  <a:lnTo>
                    <a:pt x="1120298" y="124187"/>
                  </a:lnTo>
                  <a:lnTo>
                    <a:pt x="1105518" y="124187"/>
                  </a:lnTo>
                  <a:lnTo>
                    <a:pt x="1090738" y="143251"/>
                  </a:lnTo>
                  <a:lnTo>
                    <a:pt x="1075957" y="162314"/>
                  </a:lnTo>
                  <a:lnTo>
                    <a:pt x="1046397" y="181378"/>
                  </a:lnTo>
                  <a:lnTo>
                    <a:pt x="1002056" y="219505"/>
                  </a:lnTo>
                  <a:lnTo>
                    <a:pt x="942935" y="257632"/>
                  </a:lnTo>
                  <a:lnTo>
                    <a:pt x="869034" y="276695"/>
                  </a:lnTo>
                  <a:lnTo>
                    <a:pt x="795132" y="314822"/>
                  </a:lnTo>
                  <a:lnTo>
                    <a:pt x="721231" y="333886"/>
                  </a:lnTo>
                  <a:lnTo>
                    <a:pt x="632550" y="352949"/>
                  </a:lnTo>
                  <a:lnTo>
                    <a:pt x="529088" y="352949"/>
                  </a:lnTo>
                  <a:lnTo>
                    <a:pt x="410846" y="352949"/>
                  </a:lnTo>
                  <a:lnTo>
                    <a:pt x="292604" y="352949"/>
                  </a:lnTo>
                  <a:lnTo>
                    <a:pt x="233483" y="352949"/>
                  </a:lnTo>
                  <a:lnTo>
                    <a:pt x="189142" y="352949"/>
                  </a:lnTo>
                  <a:lnTo>
                    <a:pt x="144801" y="333886"/>
                  </a:lnTo>
                  <a:lnTo>
                    <a:pt x="100460" y="333886"/>
                  </a:lnTo>
                  <a:lnTo>
                    <a:pt x="70900" y="333886"/>
                  </a:lnTo>
                  <a:lnTo>
                    <a:pt x="41339" y="314822"/>
                  </a:lnTo>
                  <a:lnTo>
                    <a:pt x="0" y="3014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任意多边形: 形状 6"/>
            <p:cNvSpPr/>
            <p:nvPr/>
          </p:nvSpPr>
          <p:spPr>
            <a:xfrm>
              <a:off x="9537" y="5474"/>
              <a:ext cx="378" cy="1660"/>
            </a:xfrm>
            <a:custGeom>
              <a:avLst/>
              <a:gdLst>
                <a:gd name="connsiteX0" fmla="*/ 44341 w 240073"/>
                <a:gd name="connsiteY0" fmla="*/ 0 h 1054226"/>
                <a:gd name="connsiteX1" fmla="*/ 73902 w 240073"/>
                <a:gd name="connsiteY1" fmla="*/ 0 h 1054226"/>
                <a:gd name="connsiteX2" fmla="*/ 118242 w 240073"/>
                <a:gd name="connsiteY2" fmla="*/ 19064 h 1054226"/>
                <a:gd name="connsiteX3" fmla="*/ 147803 w 240073"/>
                <a:gd name="connsiteY3" fmla="*/ 38127 h 1054226"/>
                <a:gd name="connsiteX4" fmla="*/ 192144 w 240073"/>
                <a:gd name="connsiteY4" fmla="*/ 57191 h 1054226"/>
                <a:gd name="connsiteX5" fmla="*/ 206924 w 240073"/>
                <a:gd name="connsiteY5" fmla="*/ 76254 h 1054226"/>
                <a:gd name="connsiteX6" fmla="*/ 221704 w 240073"/>
                <a:gd name="connsiteY6" fmla="*/ 95318 h 1054226"/>
                <a:gd name="connsiteX7" fmla="*/ 236484 w 240073"/>
                <a:gd name="connsiteY7" fmla="*/ 133445 h 1054226"/>
                <a:gd name="connsiteX8" fmla="*/ 236484 w 240073"/>
                <a:gd name="connsiteY8" fmla="*/ 171572 h 1054226"/>
                <a:gd name="connsiteX9" fmla="*/ 236484 w 240073"/>
                <a:gd name="connsiteY9" fmla="*/ 228762 h 1054226"/>
                <a:gd name="connsiteX10" fmla="*/ 236484 w 240073"/>
                <a:gd name="connsiteY10" fmla="*/ 285952 h 1054226"/>
                <a:gd name="connsiteX11" fmla="*/ 221704 w 240073"/>
                <a:gd name="connsiteY11" fmla="*/ 419397 h 1054226"/>
                <a:gd name="connsiteX12" fmla="*/ 206924 w 240073"/>
                <a:gd name="connsiteY12" fmla="*/ 495651 h 1054226"/>
                <a:gd name="connsiteX13" fmla="*/ 206924 w 240073"/>
                <a:gd name="connsiteY13" fmla="*/ 571905 h 1054226"/>
                <a:gd name="connsiteX14" fmla="*/ 206924 w 240073"/>
                <a:gd name="connsiteY14" fmla="*/ 648159 h 1054226"/>
                <a:gd name="connsiteX15" fmla="*/ 221704 w 240073"/>
                <a:gd name="connsiteY15" fmla="*/ 705349 h 1054226"/>
                <a:gd name="connsiteX16" fmla="*/ 236484 w 240073"/>
                <a:gd name="connsiteY16" fmla="*/ 743476 h 1054226"/>
                <a:gd name="connsiteX17" fmla="*/ 240073 w 240073"/>
                <a:gd name="connsiteY17" fmla="*/ 752733 h 1054226"/>
                <a:gd name="connsiteX18" fmla="*/ 239486 w 240073"/>
                <a:gd name="connsiteY18" fmla="*/ 752733 h 1054226"/>
                <a:gd name="connsiteX19" fmla="*/ 239486 w 240073"/>
                <a:gd name="connsiteY19" fmla="*/ 1054226 h 1054226"/>
                <a:gd name="connsiteX20" fmla="*/ 221704 w 240073"/>
                <a:gd name="connsiteY20" fmla="*/ 1048492 h 1054226"/>
                <a:gd name="connsiteX21" fmla="*/ 162583 w 240073"/>
                <a:gd name="connsiteY21" fmla="*/ 1010365 h 1054226"/>
                <a:gd name="connsiteX22" fmla="*/ 118242 w 240073"/>
                <a:gd name="connsiteY22" fmla="*/ 972238 h 1054226"/>
                <a:gd name="connsiteX23" fmla="*/ 88682 w 240073"/>
                <a:gd name="connsiteY23" fmla="*/ 915047 h 1054226"/>
                <a:gd name="connsiteX24" fmla="*/ 59121 w 240073"/>
                <a:gd name="connsiteY24" fmla="*/ 876920 h 1054226"/>
                <a:gd name="connsiteX25" fmla="*/ 44341 w 240073"/>
                <a:gd name="connsiteY25" fmla="*/ 838793 h 1054226"/>
                <a:gd name="connsiteX26" fmla="*/ 44341 w 240073"/>
                <a:gd name="connsiteY26" fmla="*/ 800666 h 1054226"/>
                <a:gd name="connsiteX27" fmla="*/ 29561 w 240073"/>
                <a:gd name="connsiteY27" fmla="*/ 743476 h 1054226"/>
                <a:gd name="connsiteX28" fmla="*/ 29561 w 240073"/>
                <a:gd name="connsiteY28" fmla="*/ 686286 h 1054226"/>
                <a:gd name="connsiteX29" fmla="*/ 29561 w 240073"/>
                <a:gd name="connsiteY29" fmla="*/ 629095 h 1054226"/>
                <a:gd name="connsiteX30" fmla="*/ 29561 w 240073"/>
                <a:gd name="connsiteY30" fmla="*/ 552841 h 1054226"/>
                <a:gd name="connsiteX31" fmla="*/ 29561 w 240073"/>
                <a:gd name="connsiteY31" fmla="*/ 476587 h 1054226"/>
                <a:gd name="connsiteX32" fmla="*/ 29561 w 240073"/>
                <a:gd name="connsiteY32" fmla="*/ 419397 h 1054226"/>
                <a:gd name="connsiteX33" fmla="*/ 29561 w 240073"/>
                <a:gd name="connsiteY33" fmla="*/ 343143 h 1054226"/>
                <a:gd name="connsiteX34" fmla="*/ 29561 w 240073"/>
                <a:gd name="connsiteY34" fmla="*/ 285952 h 1054226"/>
                <a:gd name="connsiteX35" fmla="*/ 29561 w 240073"/>
                <a:gd name="connsiteY35" fmla="*/ 247826 h 1054226"/>
                <a:gd name="connsiteX36" fmla="*/ 29561 w 240073"/>
                <a:gd name="connsiteY36" fmla="*/ 209699 h 1054226"/>
                <a:gd name="connsiteX37" fmla="*/ 29561 w 240073"/>
                <a:gd name="connsiteY37" fmla="*/ 171572 h 1054226"/>
                <a:gd name="connsiteX38" fmla="*/ 14781 w 240073"/>
                <a:gd name="connsiteY38" fmla="*/ 152508 h 1054226"/>
                <a:gd name="connsiteX39" fmla="*/ 14781 w 240073"/>
                <a:gd name="connsiteY39" fmla="*/ 133445 h 1054226"/>
                <a:gd name="connsiteX40" fmla="*/ 14781 w 240073"/>
                <a:gd name="connsiteY40" fmla="*/ 114381 h 1054226"/>
                <a:gd name="connsiteX41" fmla="*/ 0 w 240073"/>
                <a:gd name="connsiteY41" fmla="*/ 76254 h 1054226"/>
                <a:gd name="connsiteX42" fmla="*/ 0 w 240073"/>
                <a:gd name="connsiteY42" fmla="*/ 57191 h 1054226"/>
                <a:gd name="connsiteX43" fmla="*/ 0 w 240073"/>
                <a:gd name="connsiteY43" fmla="*/ 38127 h 1054226"/>
                <a:gd name="connsiteX44" fmla="*/ 14781 w 240073"/>
                <a:gd name="connsiteY44" fmla="*/ 19064 h 1054226"/>
                <a:gd name="connsiteX45" fmla="*/ 44341 w 240073"/>
                <a:gd name="connsiteY45" fmla="*/ 0 h 105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40073" h="1054226">
                  <a:moveTo>
                    <a:pt x="44341" y="0"/>
                  </a:moveTo>
                  <a:lnTo>
                    <a:pt x="73902" y="0"/>
                  </a:lnTo>
                  <a:lnTo>
                    <a:pt x="118242" y="19064"/>
                  </a:lnTo>
                  <a:lnTo>
                    <a:pt x="147803" y="38127"/>
                  </a:lnTo>
                  <a:lnTo>
                    <a:pt x="192144" y="57191"/>
                  </a:lnTo>
                  <a:lnTo>
                    <a:pt x="206924" y="76254"/>
                  </a:lnTo>
                  <a:lnTo>
                    <a:pt x="221704" y="95318"/>
                  </a:lnTo>
                  <a:lnTo>
                    <a:pt x="236484" y="133445"/>
                  </a:lnTo>
                  <a:lnTo>
                    <a:pt x="236484" y="171572"/>
                  </a:lnTo>
                  <a:lnTo>
                    <a:pt x="236484" y="228762"/>
                  </a:lnTo>
                  <a:lnTo>
                    <a:pt x="236484" y="285952"/>
                  </a:lnTo>
                  <a:lnTo>
                    <a:pt x="221704" y="419397"/>
                  </a:lnTo>
                  <a:lnTo>
                    <a:pt x="206924" y="495651"/>
                  </a:lnTo>
                  <a:lnTo>
                    <a:pt x="206924" y="571905"/>
                  </a:lnTo>
                  <a:lnTo>
                    <a:pt x="206924" y="648159"/>
                  </a:lnTo>
                  <a:lnTo>
                    <a:pt x="221704" y="705349"/>
                  </a:lnTo>
                  <a:lnTo>
                    <a:pt x="236484" y="743476"/>
                  </a:lnTo>
                  <a:lnTo>
                    <a:pt x="240073" y="752733"/>
                  </a:lnTo>
                  <a:lnTo>
                    <a:pt x="239486" y="752733"/>
                  </a:lnTo>
                  <a:lnTo>
                    <a:pt x="239486" y="1054226"/>
                  </a:lnTo>
                  <a:lnTo>
                    <a:pt x="221704" y="1048492"/>
                  </a:lnTo>
                  <a:lnTo>
                    <a:pt x="162583" y="1010365"/>
                  </a:lnTo>
                  <a:lnTo>
                    <a:pt x="118242" y="972238"/>
                  </a:lnTo>
                  <a:lnTo>
                    <a:pt x="88682" y="915047"/>
                  </a:lnTo>
                  <a:lnTo>
                    <a:pt x="59121" y="876920"/>
                  </a:lnTo>
                  <a:lnTo>
                    <a:pt x="44341" y="838793"/>
                  </a:lnTo>
                  <a:lnTo>
                    <a:pt x="44341" y="800666"/>
                  </a:lnTo>
                  <a:lnTo>
                    <a:pt x="29561" y="743476"/>
                  </a:lnTo>
                  <a:lnTo>
                    <a:pt x="29561" y="686286"/>
                  </a:lnTo>
                  <a:lnTo>
                    <a:pt x="29561" y="629095"/>
                  </a:lnTo>
                  <a:lnTo>
                    <a:pt x="29561" y="552841"/>
                  </a:lnTo>
                  <a:lnTo>
                    <a:pt x="29561" y="476587"/>
                  </a:lnTo>
                  <a:lnTo>
                    <a:pt x="29561" y="419397"/>
                  </a:lnTo>
                  <a:lnTo>
                    <a:pt x="29561" y="343143"/>
                  </a:lnTo>
                  <a:lnTo>
                    <a:pt x="29561" y="285952"/>
                  </a:lnTo>
                  <a:lnTo>
                    <a:pt x="29561" y="247826"/>
                  </a:lnTo>
                  <a:lnTo>
                    <a:pt x="29561" y="209699"/>
                  </a:lnTo>
                  <a:lnTo>
                    <a:pt x="29561" y="171572"/>
                  </a:lnTo>
                  <a:lnTo>
                    <a:pt x="14781" y="152508"/>
                  </a:lnTo>
                  <a:lnTo>
                    <a:pt x="14781" y="133445"/>
                  </a:lnTo>
                  <a:lnTo>
                    <a:pt x="14781" y="114381"/>
                  </a:lnTo>
                  <a:lnTo>
                    <a:pt x="0" y="76254"/>
                  </a:lnTo>
                  <a:lnTo>
                    <a:pt x="0" y="57191"/>
                  </a:lnTo>
                  <a:lnTo>
                    <a:pt x="0" y="38127"/>
                  </a:lnTo>
                  <a:lnTo>
                    <a:pt x="14781" y="19064"/>
                  </a:lnTo>
                  <a:lnTo>
                    <a:pt x="4434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任意多边形: 形状 7"/>
            <p:cNvSpPr/>
            <p:nvPr/>
          </p:nvSpPr>
          <p:spPr>
            <a:xfrm>
              <a:off x="11109" y="5921"/>
              <a:ext cx="488" cy="765"/>
            </a:xfrm>
            <a:custGeom>
              <a:avLst/>
              <a:gdLst>
                <a:gd name="connsiteX0" fmla="*/ 132596 w 309959"/>
                <a:gd name="connsiteY0" fmla="*/ 0 h 485844"/>
                <a:gd name="connsiteX1" fmla="*/ 147376 w 309959"/>
                <a:gd name="connsiteY1" fmla="*/ 0 h 485844"/>
                <a:gd name="connsiteX2" fmla="*/ 176937 w 309959"/>
                <a:gd name="connsiteY2" fmla="*/ 0 h 485844"/>
                <a:gd name="connsiteX3" fmla="*/ 191717 w 309959"/>
                <a:gd name="connsiteY3" fmla="*/ 0 h 485844"/>
                <a:gd name="connsiteX4" fmla="*/ 206497 w 309959"/>
                <a:gd name="connsiteY4" fmla="*/ 19063 h 485844"/>
                <a:gd name="connsiteX5" fmla="*/ 221277 w 309959"/>
                <a:gd name="connsiteY5" fmla="*/ 57190 h 485844"/>
                <a:gd name="connsiteX6" fmla="*/ 236058 w 309959"/>
                <a:gd name="connsiteY6" fmla="*/ 76254 h 485844"/>
                <a:gd name="connsiteX7" fmla="*/ 236058 w 309959"/>
                <a:gd name="connsiteY7" fmla="*/ 114381 h 485844"/>
                <a:gd name="connsiteX8" fmla="*/ 250838 w 309959"/>
                <a:gd name="connsiteY8" fmla="*/ 171571 h 485844"/>
                <a:gd name="connsiteX9" fmla="*/ 250838 w 309959"/>
                <a:gd name="connsiteY9" fmla="*/ 209698 h 485844"/>
                <a:gd name="connsiteX10" fmla="*/ 265618 w 309959"/>
                <a:gd name="connsiteY10" fmla="*/ 266889 h 485844"/>
                <a:gd name="connsiteX11" fmla="*/ 280398 w 309959"/>
                <a:gd name="connsiteY11" fmla="*/ 324079 h 485844"/>
                <a:gd name="connsiteX12" fmla="*/ 280398 w 309959"/>
                <a:gd name="connsiteY12" fmla="*/ 381270 h 485844"/>
                <a:gd name="connsiteX13" fmla="*/ 295179 w 309959"/>
                <a:gd name="connsiteY13" fmla="*/ 419397 h 485844"/>
                <a:gd name="connsiteX14" fmla="*/ 295179 w 309959"/>
                <a:gd name="connsiteY14" fmla="*/ 457524 h 485844"/>
                <a:gd name="connsiteX15" fmla="*/ 309959 w 309959"/>
                <a:gd name="connsiteY15" fmla="*/ 476587 h 485844"/>
                <a:gd name="connsiteX16" fmla="*/ 309959 w 309959"/>
                <a:gd name="connsiteY16" fmla="*/ 485844 h 485844"/>
                <a:gd name="connsiteX17" fmla="*/ 0 w 309959"/>
                <a:gd name="connsiteY17" fmla="*/ 485844 h 485844"/>
                <a:gd name="connsiteX18" fmla="*/ 14354 w 309959"/>
                <a:gd name="connsiteY18" fmla="*/ 476587 h 485844"/>
                <a:gd name="connsiteX19" fmla="*/ 43914 w 309959"/>
                <a:gd name="connsiteY19" fmla="*/ 438460 h 485844"/>
                <a:gd name="connsiteX20" fmla="*/ 43914 w 309959"/>
                <a:gd name="connsiteY20" fmla="*/ 400333 h 485844"/>
                <a:gd name="connsiteX21" fmla="*/ 58694 w 309959"/>
                <a:gd name="connsiteY21" fmla="*/ 381270 h 485844"/>
                <a:gd name="connsiteX22" fmla="*/ 58694 w 309959"/>
                <a:gd name="connsiteY22" fmla="*/ 343143 h 485844"/>
                <a:gd name="connsiteX23" fmla="*/ 73475 w 309959"/>
                <a:gd name="connsiteY23" fmla="*/ 305016 h 485844"/>
                <a:gd name="connsiteX24" fmla="*/ 73475 w 309959"/>
                <a:gd name="connsiteY24" fmla="*/ 266889 h 485844"/>
                <a:gd name="connsiteX25" fmla="*/ 88255 w 309959"/>
                <a:gd name="connsiteY25" fmla="*/ 209698 h 485844"/>
                <a:gd name="connsiteX26" fmla="*/ 88255 w 309959"/>
                <a:gd name="connsiteY26" fmla="*/ 152508 h 485844"/>
                <a:gd name="connsiteX27" fmla="*/ 88255 w 309959"/>
                <a:gd name="connsiteY27" fmla="*/ 114381 h 485844"/>
                <a:gd name="connsiteX28" fmla="*/ 103035 w 309959"/>
                <a:gd name="connsiteY28" fmla="*/ 76254 h 485844"/>
                <a:gd name="connsiteX29" fmla="*/ 117816 w 309959"/>
                <a:gd name="connsiteY29" fmla="*/ 38127 h 485844"/>
                <a:gd name="connsiteX30" fmla="*/ 132596 w 309959"/>
                <a:gd name="connsiteY30" fmla="*/ 19063 h 485844"/>
                <a:gd name="connsiteX31" fmla="*/ 132596 w 309959"/>
                <a:gd name="connsiteY31" fmla="*/ 0 h 48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9959" h="485844">
                  <a:moveTo>
                    <a:pt x="132596" y="0"/>
                  </a:moveTo>
                  <a:lnTo>
                    <a:pt x="147376" y="0"/>
                  </a:lnTo>
                  <a:lnTo>
                    <a:pt x="176937" y="0"/>
                  </a:lnTo>
                  <a:lnTo>
                    <a:pt x="191717" y="0"/>
                  </a:lnTo>
                  <a:lnTo>
                    <a:pt x="206497" y="19063"/>
                  </a:lnTo>
                  <a:lnTo>
                    <a:pt x="221277" y="57190"/>
                  </a:lnTo>
                  <a:lnTo>
                    <a:pt x="236058" y="76254"/>
                  </a:lnTo>
                  <a:lnTo>
                    <a:pt x="236058" y="114381"/>
                  </a:lnTo>
                  <a:lnTo>
                    <a:pt x="250838" y="171571"/>
                  </a:lnTo>
                  <a:lnTo>
                    <a:pt x="250838" y="209698"/>
                  </a:lnTo>
                  <a:lnTo>
                    <a:pt x="265618" y="266889"/>
                  </a:lnTo>
                  <a:lnTo>
                    <a:pt x="280398" y="324079"/>
                  </a:lnTo>
                  <a:lnTo>
                    <a:pt x="280398" y="381270"/>
                  </a:lnTo>
                  <a:lnTo>
                    <a:pt x="295179" y="419397"/>
                  </a:lnTo>
                  <a:lnTo>
                    <a:pt x="295179" y="457524"/>
                  </a:lnTo>
                  <a:lnTo>
                    <a:pt x="309959" y="476587"/>
                  </a:lnTo>
                  <a:lnTo>
                    <a:pt x="309959" y="485844"/>
                  </a:lnTo>
                  <a:lnTo>
                    <a:pt x="0" y="485844"/>
                  </a:lnTo>
                  <a:lnTo>
                    <a:pt x="14354" y="476587"/>
                  </a:lnTo>
                  <a:lnTo>
                    <a:pt x="43914" y="438460"/>
                  </a:lnTo>
                  <a:lnTo>
                    <a:pt x="43914" y="400333"/>
                  </a:lnTo>
                  <a:lnTo>
                    <a:pt x="58694" y="381270"/>
                  </a:lnTo>
                  <a:lnTo>
                    <a:pt x="58694" y="343143"/>
                  </a:lnTo>
                  <a:lnTo>
                    <a:pt x="73475" y="305016"/>
                  </a:lnTo>
                  <a:lnTo>
                    <a:pt x="73475" y="266889"/>
                  </a:lnTo>
                  <a:lnTo>
                    <a:pt x="88255" y="209698"/>
                  </a:lnTo>
                  <a:lnTo>
                    <a:pt x="88255" y="152508"/>
                  </a:lnTo>
                  <a:lnTo>
                    <a:pt x="88255" y="114381"/>
                  </a:lnTo>
                  <a:lnTo>
                    <a:pt x="103035" y="76254"/>
                  </a:lnTo>
                  <a:lnTo>
                    <a:pt x="117816" y="38127"/>
                  </a:lnTo>
                  <a:lnTo>
                    <a:pt x="132596" y="19063"/>
                  </a:lnTo>
                  <a:lnTo>
                    <a:pt x="13259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7576185" y="2038350"/>
            <a:ext cx="1398270" cy="1423035"/>
            <a:chOff x="11808" y="3085"/>
            <a:chExt cx="2447" cy="2490"/>
          </a:xfrm>
          <a:solidFill>
            <a:schemeClr val="bg1">
              <a:lumMod val="50000"/>
            </a:schemeClr>
          </a:solidFill>
        </p:grpSpPr>
        <p:sp>
          <p:nvSpPr>
            <p:cNvPr id="90" name="Freeform 490"/>
            <p:cNvSpPr/>
            <p:nvPr/>
          </p:nvSpPr>
          <p:spPr bwMode="auto">
            <a:xfrm rot="360000">
              <a:off x="12739" y="3085"/>
              <a:ext cx="580" cy="2141"/>
            </a:xfrm>
            <a:custGeom>
              <a:avLst/>
              <a:gdLst>
                <a:gd name="T0" fmla="*/ 8 w 88"/>
                <a:gd name="T1" fmla="*/ 28 h 200"/>
                <a:gd name="T2" fmla="*/ 4 w 88"/>
                <a:gd name="T3" fmla="*/ 24 h 200"/>
                <a:gd name="T4" fmla="*/ 0 w 88"/>
                <a:gd name="T5" fmla="*/ 20 h 200"/>
                <a:gd name="T6" fmla="*/ 0 w 88"/>
                <a:gd name="T7" fmla="*/ 12 h 200"/>
                <a:gd name="T8" fmla="*/ 0 w 88"/>
                <a:gd name="T9" fmla="*/ 8 h 200"/>
                <a:gd name="T10" fmla="*/ 4 w 88"/>
                <a:gd name="T11" fmla="*/ 4 h 200"/>
                <a:gd name="T12" fmla="*/ 8 w 88"/>
                <a:gd name="T13" fmla="*/ 0 h 200"/>
                <a:gd name="T14" fmla="*/ 16 w 88"/>
                <a:gd name="T15" fmla="*/ 0 h 200"/>
                <a:gd name="T16" fmla="*/ 24 w 88"/>
                <a:gd name="T17" fmla="*/ 0 h 200"/>
                <a:gd name="T18" fmla="*/ 36 w 88"/>
                <a:gd name="T19" fmla="*/ 0 h 200"/>
                <a:gd name="T20" fmla="*/ 44 w 88"/>
                <a:gd name="T21" fmla="*/ 4 h 200"/>
                <a:gd name="T22" fmla="*/ 52 w 88"/>
                <a:gd name="T23" fmla="*/ 4 h 200"/>
                <a:gd name="T24" fmla="*/ 60 w 88"/>
                <a:gd name="T25" fmla="*/ 8 h 200"/>
                <a:gd name="T26" fmla="*/ 64 w 88"/>
                <a:gd name="T27" fmla="*/ 8 h 200"/>
                <a:gd name="T28" fmla="*/ 64 w 88"/>
                <a:gd name="T29" fmla="*/ 12 h 200"/>
                <a:gd name="T30" fmla="*/ 68 w 88"/>
                <a:gd name="T31" fmla="*/ 16 h 200"/>
                <a:gd name="T32" fmla="*/ 72 w 88"/>
                <a:gd name="T33" fmla="*/ 20 h 200"/>
                <a:gd name="T34" fmla="*/ 76 w 88"/>
                <a:gd name="T35" fmla="*/ 28 h 200"/>
                <a:gd name="T36" fmla="*/ 80 w 88"/>
                <a:gd name="T37" fmla="*/ 36 h 200"/>
                <a:gd name="T38" fmla="*/ 80 w 88"/>
                <a:gd name="T39" fmla="*/ 48 h 200"/>
                <a:gd name="T40" fmla="*/ 84 w 88"/>
                <a:gd name="T41" fmla="*/ 60 h 200"/>
                <a:gd name="T42" fmla="*/ 84 w 88"/>
                <a:gd name="T43" fmla="*/ 84 h 200"/>
                <a:gd name="T44" fmla="*/ 88 w 88"/>
                <a:gd name="T45" fmla="*/ 108 h 200"/>
                <a:gd name="T46" fmla="*/ 88 w 88"/>
                <a:gd name="T47" fmla="*/ 128 h 200"/>
                <a:gd name="T48" fmla="*/ 88 w 88"/>
                <a:gd name="T49" fmla="*/ 148 h 200"/>
                <a:gd name="T50" fmla="*/ 88 w 88"/>
                <a:gd name="T51" fmla="*/ 164 h 200"/>
                <a:gd name="T52" fmla="*/ 88 w 88"/>
                <a:gd name="T53" fmla="*/ 172 h 200"/>
                <a:gd name="T54" fmla="*/ 88 w 88"/>
                <a:gd name="T55" fmla="*/ 180 h 200"/>
                <a:gd name="T56" fmla="*/ 88 w 88"/>
                <a:gd name="T57" fmla="*/ 184 h 200"/>
                <a:gd name="T58" fmla="*/ 84 w 88"/>
                <a:gd name="T59" fmla="*/ 188 h 200"/>
                <a:gd name="T60" fmla="*/ 84 w 88"/>
                <a:gd name="T61" fmla="*/ 188 h 200"/>
                <a:gd name="T62" fmla="*/ 84 w 88"/>
                <a:gd name="T63" fmla="*/ 192 h 200"/>
                <a:gd name="T64" fmla="*/ 80 w 88"/>
                <a:gd name="T65" fmla="*/ 196 h 200"/>
                <a:gd name="T66" fmla="*/ 76 w 88"/>
                <a:gd name="T67" fmla="*/ 196 h 200"/>
                <a:gd name="T68" fmla="*/ 64 w 88"/>
                <a:gd name="T69" fmla="*/ 200 h 200"/>
                <a:gd name="T70" fmla="*/ 60 w 88"/>
                <a:gd name="T71" fmla="*/ 196 h 200"/>
                <a:gd name="T72" fmla="*/ 56 w 88"/>
                <a:gd name="T73" fmla="*/ 192 h 200"/>
                <a:gd name="T74" fmla="*/ 52 w 88"/>
                <a:gd name="T75" fmla="*/ 184 h 200"/>
                <a:gd name="T76" fmla="*/ 48 w 88"/>
                <a:gd name="T77" fmla="*/ 172 h 200"/>
                <a:gd name="T78" fmla="*/ 44 w 88"/>
                <a:gd name="T79" fmla="*/ 160 h 200"/>
                <a:gd name="T80" fmla="*/ 40 w 88"/>
                <a:gd name="T81" fmla="*/ 148 h 200"/>
                <a:gd name="T82" fmla="*/ 40 w 88"/>
                <a:gd name="T83" fmla="*/ 140 h 200"/>
                <a:gd name="T84" fmla="*/ 40 w 88"/>
                <a:gd name="T85" fmla="*/ 132 h 200"/>
                <a:gd name="T86" fmla="*/ 36 w 88"/>
                <a:gd name="T87" fmla="*/ 124 h 200"/>
                <a:gd name="T88" fmla="*/ 36 w 88"/>
                <a:gd name="T89" fmla="*/ 112 h 200"/>
                <a:gd name="T90" fmla="*/ 32 w 88"/>
                <a:gd name="T91" fmla="*/ 96 h 200"/>
                <a:gd name="T92" fmla="*/ 32 w 88"/>
                <a:gd name="T93" fmla="*/ 76 h 200"/>
                <a:gd name="T94" fmla="*/ 28 w 88"/>
                <a:gd name="T95" fmla="*/ 68 h 200"/>
                <a:gd name="T96" fmla="*/ 24 w 88"/>
                <a:gd name="T97" fmla="*/ 60 h 200"/>
                <a:gd name="T98" fmla="*/ 24 w 88"/>
                <a:gd name="T99" fmla="*/ 52 h 200"/>
                <a:gd name="T100" fmla="*/ 20 w 88"/>
                <a:gd name="T101" fmla="*/ 44 h 200"/>
                <a:gd name="T102" fmla="*/ 16 w 88"/>
                <a:gd name="T103" fmla="*/ 36 h 200"/>
                <a:gd name="T104" fmla="*/ 8 w 88"/>
                <a:gd name="T105" fmla="*/ 28 h 200"/>
                <a:gd name="T106" fmla="*/ 8 w 88"/>
                <a:gd name="T107" fmla="*/ 2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200">
                  <a:moveTo>
                    <a:pt x="8" y="28"/>
                  </a:moveTo>
                  <a:lnTo>
                    <a:pt x="4" y="24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6" y="0"/>
                  </a:lnTo>
                  <a:lnTo>
                    <a:pt x="44" y="4"/>
                  </a:lnTo>
                  <a:lnTo>
                    <a:pt x="52" y="4"/>
                  </a:lnTo>
                  <a:lnTo>
                    <a:pt x="60" y="8"/>
                  </a:lnTo>
                  <a:lnTo>
                    <a:pt x="64" y="8"/>
                  </a:lnTo>
                  <a:lnTo>
                    <a:pt x="64" y="12"/>
                  </a:lnTo>
                  <a:lnTo>
                    <a:pt x="68" y="16"/>
                  </a:lnTo>
                  <a:lnTo>
                    <a:pt x="72" y="20"/>
                  </a:lnTo>
                  <a:lnTo>
                    <a:pt x="76" y="28"/>
                  </a:lnTo>
                  <a:lnTo>
                    <a:pt x="80" y="36"/>
                  </a:lnTo>
                  <a:lnTo>
                    <a:pt x="80" y="48"/>
                  </a:lnTo>
                  <a:lnTo>
                    <a:pt x="84" y="60"/>
                  </a:lnTo>
                  <a:lnTo>
                    <a:pt x="84" y="84"/>
                  </a:lnTo>
                  <a:lnTo>
                    <a:pt x="88" y="108"/>
                  </a:lnTo>
                  <a:lnTo>
                    <a:pt x="88" y="128"/>
                  </a:lnTo>
                  <a:lnTo>
                    <a:pt x="88" y="148"/>
                  </a:lnTo>
                  <a:lnTo>
                    <a:pt x="88" y="164"/>
                  </a:lnTo>
                  <a:lnTo>
                    <a:pt x="88" y="172"/>
                  </a:lnTo>
                  <a:lnTo>
                    <a:pt x="88" y="180"/>
                  </a:lnTo>
                  <a:lnTo>
                    <a:pt x="88" y="184"/>
                  </a:lnTo>
                  <a:lnTo>
                    <a:pt x="84" y="188"/>
                  </a:lnTo>
                  <a:lnTo>
                    <a:pt x="84" y="188"/>
                  </a:lnTo>
                  <a:lnTo>
                    <a:pt x="84" y="192"/>
                  </a:lnTo>
                  <a:lnTo>
                    <a:pt x="80" y="196"/>
                  </a:lnTo>
                  <a:lnTo>
                    <a:pt x="76" y="196"/>
                  </a:lnTo>
                  <a:lnTo>
                    <a:pt x="64" y="200"/>
                  </a:lnTo>
                  <a:lnTo>
                    <a:pt x="60" y="196"/>
                  </a:lnTo>
                  <a:lnTo>
                    <a:pt x="56" y="192"/>
                  </a:lnTo>
                  <a:lnTo>
                    <a:pt x="52" y="184"/>
                  </a:lnTo>
                  <a:lnTo>
                    <a:pt x="48" y="172"/>
                  </a:lnTo>
                  <a:lnTo>
                    <a:pt x="44" y="160"/>
                  </a:lnTo>
                  <a:lnTo>
                    <a:pt x="40" y="148"/>
                  </a:lnTo>
                  <a:lnTo>
                    <a:pt x="40" y="140"/>
                  </a:lnTo>
                  <a:lnTo>
                    <a:pt x="40" y="132"/>
                  </a:lnTo>
                  <a:lnTo>
                    <a:pt x="36" y="124"/>
                  </a:lnTo>
                  <a:lnTo>
                    <a:pt x="36" y="112"/>
                  </a:lnTo>
                  <a:lnTo>
                    <a:pt x="32" y="96"/>
                  </a:lnTo>
                  <a:lnTo>
                    <a:pt x="32" y="76"/>
                  </a:lnTo>
                  <a:lnTo>
                    <a:pt x="28" y="68"/>
                  </a:lnTo>
                  <a:lnTo>
                    <a:pt x="24" y="60"/>
                  </a:lnTo>
                  <a:lnTo>
                    <a:pt x="24" y="52"/>
                  </a:lnTo>
                  <a:lnTo>
                    <a:pt x="20" y="44"/>
                  </a:lnTo>
                  <a:lnTo>
                    <a:pt x="16" y="36"/>
                  </a:lnTo>
                  <a:lnTo>
                    <a:pt x="8" y="28"/>
                  </a:lnTo>
                  <a:lnTo>
                    <a:pt x="8" y="28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Freeform 490"/>
            <p:cNvSpPr/>
            <p:nvPr/>
          </p:nvSpPr>
          <p:spPr bwMode="auto">
            <a:xfrm>
              <a:off x="11808" y="4135"/>
              <a:ext cx="537" cy="1440"/>
            </a:xfrm>
            <a:custGeom>
              <a:avLst/>
              <a:gdLst>
                <a:gd name="T0" fmla="*/ 8 w 88"/>
                <a:gd name="T1" fmla="*/ 28 h 200"/>
                <a:gd name="T2" fmla="*/ 4 w 88"/>
                <a:gd name="T3" fmla="*/ 24 h 200"/>
                <a:gd name="T4" fmla="*/ 0 w 88"/>
                <a:gd name="T5" fmla="*/ 20 h 200"/>
                <a:gd name="T6" fmla="*/ 0 w 88"/>
                <a:gd name="T7" fmla="*/ 12 h 200"/>
                <a:gd name="T8" fmla="*/ 0 w 88"/>
                <a:gd name="T9" fmla="*/ 8 h 200"/>
                <a:gd name="T10" fmla="*/ 4 w 88"/>
                <a:gd name="T11" fmla="*/ 4 h 200"/>
                <a:gd name="T12" fmla="*/ 8 w 88"/>
                <a:gd name="T13" fmla="*/ 0 h 200"/>
                <a:gd name="T14" fmla="*/ 16 w 88"/>
                <a:gd name="T15" fmla="*/ 0 h 200"/>
                <a:gd name="T16" fmla="*/ 24 w 88"/>
                <a:gd name="T17" fmla="*/ 0 h 200"/>
                <a:gd name="T18" fmla="*/ 36 w 88"/>
                <a:gd name="T19" fmla="*/ 0 h 200"/>
                <a:gd name="T20" fmla="*/ 44 w 88"/>
                <a:gd name="T21" fmla="*/ 4 h 200"/>
                <a:gd name="T22" fmla="*/ 52 w 88"/>
                <a:gd name="T23" fmla="*/ 4 h 200"/>
                <a:gd name="T24" fmla="*/ 60 w 88"/>
                <a:gd name="T25" fmla="*/ 8 h 200"/>
                <a:gd name="T26" fmla="*/ 64 w 88"/>
                <a:gd name="T27" fmla="*/ 8 h 200"/>
                <a:gd name="T28" fmla="*/ 64 w 88"/>
                <a:gd name="T29" fmla="*/ 12 h 200"/>
                <a:gd name="T30" fmla="*/ 68 w 88"/>
                <a:gd name="T31" fmla="*/ 16 h 200"/>
                <a:gd name="T32" fmla="*/ 72 w 88"/>
                <a:gd name="T33" fmla="*/ 20 h 200"/>
                <a:gd name="T34" fmla="*/ 76 w 88"/>
                <a:gd name="T35" fmla="*/ 28 h 200"/>
                <a:gd name="T36" fmla="*/ 80 w 88"/>
                <a:gd name="T37" fmla="*/ 36 h 200"/>
                <a:gd name="T38" fmla="*/ 80 w 88"/>
                <a:gd name="T39" fmla="*/ 48 h 200"/>
                <a:gd name="T40" fmla="*/ 84 w 88"/>
                <a:gd name="T41" fmla="*/ 60 h 200"/>
                <a:gd name="T42" fmla="*/ 84 w 88"/>
                <a:gd name="T43" fmla="*/ 84 h 200"/>
                <a:gd name="T44" fmla="*/ 88 w 88"/>
                <a:gd name="T45" fmla="*/ 108 h 200"/>
                <a:gd name="T46" fmla="*/ 88 w 88"/>
                <a:gd name="T47" fmla="*/ 128 h 200"/>
                <a:gd name="T48" fmla="*/ 88 w 88"/>
                <a:gd name="T49" fmla="*/ 148 h 200"/>
                <a:gd name="T50" fmla="*/ 88 w 88"/>
                <a:gd name="T51" fmla="*/ 164 h 200"/>
                <a:gd name="T52" fmla="*/ 88 w 88"/>
                <a:gd name="T53" fmla="*/ 172 h 200"/>
                <a:gd name="T54" fmla="*/ 88 w 88"/>
                <a:gd name="T55" fmla="*/ 180 h 200"/>
                <a:gd name="T56" fmla="*/ 88 w 88"/>
                <a:gd name="T57" fmla="*/ 184 h 200"/>
                <a:gd name="T58" fmla="*/ 84 w 88"/>
                <a:gd name="T59" fmla="*/ 188 h 200"/>
                <a:gd name="T60" fmla="*/ 84 w 88"/>
                <a:gd name="T61" fmla="*/ 188 h 200"/>
                <a:gd name="T62" fmla="*/ 84 w 88"/>
                <a:gd name="T63" fmla="*/ 192 h 200"/>
                <a:gd name="T64" fmla="*/ 80 w 88"/>
                <a:gd name="T65" fmla="*/ 196 h 200"/>
                <a:gd name="T66" fmla="*/ 76 w 88"/>
                <a:gd name="T67" fmla="*/ 196 h 200"/>
                <a:gd name="T68" fmla="*/ 64 w 88"/>
                <a:gd name="T69" fmla="*/ 200 h 200"/>
                <a:gd name="T70" fmla="*/ 60 w 88"/>
                <a:gd name="T71" fmla="*/ 196 h 200"/>
                <a:gd name="T72" fmla="*/ 56 w 88"/>
                <a:gd name="T73" fmla="*/ 192 h 200"/>
                <a:gd name="T74" fmla="*/ 52 w 88"/>
                <a:gd name="T75" fmla="*/ 184 h 200"/>
                <a:gd name="T76" fmla="*/ 48 w 88"/>
                <a:gd name="T77" fmla="*/ 172 h 200"/>
                <a:gd name="T78" fmla="*/ 44 w 88"/>
                <a:gd name="T79" fmla="*/ 160 h 200"/>
                <a:gd name="T80" fmla="*/ 40 w 88"/>
                <a:gd name="T81" fmla="*/ 148 h 200"/>
                <a:gd name="T82" fmla="*/ 40 w 88"/>
                <a:gd name="T83" fmla="*/ 140 h 200"/>
                <a:gd name="T84" fmla="*/ 40 w 88"/>
                <a:gd name="T85" fmla="*/ 132 h 200"/>
                <a:gd name="T86" fmla="*/ 36 w 88"/>
                <a:gd name="T87" fmla="*/ 124 h 200"/>
                <a:gd name="T88" fmla="*/ 36 w 88"/>
                <a:gd name="T89" fmla="*/ 112 h 200"/>
                <a:gd name="T90" fmla="*/ 32 w 88"/>
                <a:gd name="T91" fmla="*/ 96 h 200"/>
                <a:gd name="T92" fmla="*/ 32 w 88"/>
                <a:gd name="T93" fmla="*/ 76 h 200"/>
                <a:gd name="T94" fmla="*/ 28 w 88"/>
                <a:gd name="T95" fmla="*/ 68 h 200"/>
                <a:gd name="T96" fmla="*/ 24 w 88"/>
                <a:gd name="T97" fmla="*/ 60 h 200"/>
                <a:gd name="T98" fmla="*/ 24 w 88"/>
                <a:gd name="T99" fmla="*/ 52 h 200"/>
                <a:gd name="T100" fmla="*/ 20 w 88"/>
                <a:gd name="T101" fmla="*/ 44 h 200"/>
                <a:gd name="T102" fmla="*/ 16 w 88"/>
                <a:gd name="T103" fmla="*/ 36 h 200"/>
                <a:gd name="T104" fmla="*/ 8 w 88"/>
                <a:gd name="T105" fmla="*/ 28 h 200"/>
                <a:gd name="T106" fmla="*/ 8 w 88"/>
                <a:gd name="T107" fmla="*/ 2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200">
                  <a:moveTo>
                    <a:pt x="8" y="28"/>
                  </a:moveTo>
                  <a:lnTo>
                    <a:pt x="4" y="24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6" y="0"/>
                  </a:lnTo>
                  <a:lnTo>
                    <a:pt x="44" y="4"/>
                  </a:lnTo>
                  <a:lnTo>
                    <a:pt x="52" y="4"/>
                  </a:lnTo>
                  <a:lnTo>
                    <a:pt x="60" y="8"/>
                  </a:lnTo>
                  <a:lnTo>
                    <a:pt x="64" y="8"/>
                  </a:lnTo>
                  <a:lnTo>
                    <a:pt x="64" y="12"/>
                  </a:lnTo>
                  <a:lnTo>
                    <a:pt x="68" y="16"/>
                  </a:lnTo>
                  <a:lnTo>
                    <a:pt x="72" y="20"/>
                  </a:lnTo>
                  <a:lnTo>
                    <a:pt x="76" y="28"/>
                  </a:lnTo>
                  <a:lnTo>
                    <a:pt x="80" y="36"/>
                  </a:lnTo>
                  <a:lnTo>
                    <a:pt x="80" y="48"/>
                  </a:lnTo>
                  <a:lnTo>
                    <a:pt x="84" y="60"/>
                  </a:lnTo>
                  <a:lnTo>
                    <a:pt x="84" y="84"/>
                  </a:lnTo>
                  <a:lnTo>
                    <a:pt x="88" y="108"/>
                  </a:lnTo>
                  <a:lnTo>
                    <a:pt x="88" y="128"/>
                  </a:lnTo>
                  <a:lnTo>
                    <a:pt x="88" y="148"/>
                  </a:lnTo>
                  <a:lnTo>
                    <a:pt x="88" y="164"/>
                  </a:lnTo>
                  <a:lnTo>
                    <a:pt x="88" y="172"/>
                  </a:lnTo>
                  <a:lnTo>
                    <a:pt x="88" y="180"/>
                  </a:lnTo>
                  <a:lnTo>
                    <a:pt x="88" y="184"/>
                  </a:lnTo>
                  <a:lnTo>
                    <a:pt x="84" y="188"/>
                  </a:lnTo>
                  <a:lnTo>
                    <a:pt x="84" y="188"/>
                  </a:lnTo>
                  <a:lnTo>
                    <a:pt x="84" y="192"/>
                  </a:lnTo>
                  <a:lnTo>
                    <a:pt x="80" y="196"/>
                  </a:lnTo>
                  <a:lnTo>
                    <a:pt x="76" y="196"/>
                  </a:lnTo>
                  <a:lnTo>
                    <a:pt x="64" y="200"/>
                  </a:lnTo>
                  <a:lnTo>
                    <a:pt x="60" y="196"/>
                  </a:lnTo>
                  <a:lnTo>
                    <a:pt x="56" y="192"/>
                  </a:lnTo>
                  <a:lnTo>
                    <a:pt x="52" y="184"/>
                  </a:lnTo>
                  <a:lnTo>
                    <a:pt x="48" y="172"/>
                  </a:lnTo>
                  <a:lnTo>
                    <a:pt x="44" y="160"/>
                  </a:lnTo>
                  <a:lnTo>
                    <a:pt x="40" y="148"/>
                  </a:lnTo>
                  <a:lnTo>
                    <a:pt x="40" y="140"/>
                  </a:lnTo>
                  <a:lnTo>
                    <a:pt x="40" y="132"/>
                  </a:lnTo>
                  <a:lnTo>
                    <a:pt x="36" y="124"/>
                  </a:lnTo>
                  <a:lnTo>
                    <a:pt x="36" y="112"/>
                  </a:lnTo>
                  <a:lnTo>
                    <a:pt x="32" y="96"/>
                  </a:lnTo>
                  <a:lnTo>
                    <a:pt x="32" y="76"/>
                  </a:lnTo>
                  <a:lnTo>
                    <a:pt x="28" y="68"/>
                  </a:lnTo>
                  <a:lnTo>
                    <a:pt x="24" y="60"/>
                  </a:lnTo>
                  <a:lnTo>
                    <a:pt x="24" y="52"/>
                  </a:lnTo>
                  <a:lnTo>
                    <a:pt x="20" y="44"/>
                  </a:lnTo>
                  <a:lnTo>
                    <a:pt x="16" y="36"/>
                  </a:lnTo>
                  <a:lnTo>
                    <a:pt x="8" y="28"/>
                  </a:lnTo>
                  <a:lnTo>
                    <a:pt x="8" y="28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Freeform 492"/>
            <p:cNvSpPr/>
            <p:nvPr/>
          </p:nvSpPr>
          <p:spPr bwMode="auto">
            <a:xfrm rot="180000">
              <a:off x="12215" y="5019"/>
              <a:ext cx="1861" cy="424"/>
            </a:xfrm>
            <a:custGeom>
              <a:avLst/>
              <a:gdLst>
                <a:gd name="T0" fmla="*/ 0 w 184"/>
                <a:gd name="T1" fmla="*/ 24 h 56"/>
                <a:gd name="T2" fmla="*/ 8 w 184"/>
                <a:gd name="T3" fmla="*/ 20 h 56"/>
                <a:gd name="T4" fmla="*/ 16 w 184"/>
                <a:gd name="T5" fmla="*/ 20 h 56"/>
                <a:gd name="T6" fmla="*/ 24 w 184"/>
                <a:gd name="T7" fmla="*/ 20 h 56"/>
                <a:gd name="T8" fmla="*/ 36 w 184"/>
                <a:gd name="T9" fmla="*/ 20 h 56"/>
                <a:gd name="T10" fmla="*/ 48 w 184"/>
                <a:gd name="T11" fmla="*/ 16 h 56"/>
                <a:gd name="T12" fmla="*/ 64 w 184"/>
                <a:gd name="T13" fmla="*/ 16 h 56"/>
                <a:gd name="T14" fmla="*/ 80 w 184"/>
                <a:gd name="T15" fmla="*/ 12 h 56"/>
                <a:gd name="T16" fmla="*/ 100 w 184"/>
                <a:gd name="T17" fmla="*/ 8 h 56"/>
                <a:gd name="T18" fmla="*/ 116 w 184"/>
                <a:gd name="T19" fmla="*/ 4 h 56"/>
                <a:gd name="T20" fmla="*/ 132 w 184"/>
                <a:gd name="T21" fmla="*/ 4 h 56"/>
                <a:gd name="T22" fmla="*/ 148 w 184"/>
                <a:gd name="T23" fmla="*/ 4 h 56"/>
                <a:gd name="T24" fmla="*/ 160 w 184"/>
                <a:gd name="T25" fmla="*/ 0 h 56"/>
                <a:gd name="T26" fmla="*/ 168 w 184"/>
                <a:gd name="T27" fmla="*/ 0 h 56"/>
                <a:gd name="T28" fmla="*/ 176 w 184"/>
                <a:gd name="T29" fmla="*/ 4 h 56"/>
                <a:gd name="T30" fmla="*/ 180 w 184"/>
                <a:gd name="T31" fmla="*/ 4 h 56"/>
                <a:gd name="T32" fmla="*/ 180 w 184"/>
                <a:gd name="T33" fmla="*/ 8 h 56"/>
                <a:gd name="T34" fmla="*/ 184 w 184"/>
                <a:gd name="T35" fmla="*/ 12 h 56"/>
                <a:gd name="T36" fmla="*/ 184 w 184"/>
                <a:gd name="T37" fmla="*/ 20 h 56"/>
                <a:gd name="T38" fmla="*/ 180 w 184"/>
                <a:gd name="T39" fmla="*/ 24 h 56"/>
                <a:gd name="T40" fmla="*/ 176 w 184"/>
                <a:gd name="T41" fmla="*/ 28 h 56"/>
                <a:gd name="T42" fmla="*/ 172 w 184"/>
                <a:gd name="T43" fmla="*/ 28 h 56"/>
                <a:gd name="T44" fmla="*/ 172 w 184"/>
                <a:gd name="T45" fmla="*/ 32 h 56"/>
                <a:gd name="T46" fmla="*/ 164 w 184"/>
                <a:gd name="T47" fmla="*/ 32 h 56"/>
                <a:gd name="T48" fmla="*/ 160 w 184"/>
                <a:gd name="T49" fmla="*/ 36 h 56"/>
                <a:gd name="T50" fmla="*/ 152 w 184"/>
                <a:gd name="T51" fmla="*/ 36 h 56"/>
                <a:gd name="T52" fmla="*/ 144 w 184"/>
                <a:gd name="T53" fmla="*/ 36 h 56"/>
                <a:gd name="T54" fmla="*/ 136 w 184"/>
                <a:gd name="T55" fmla="*/ 40 h 56"/>
                <a:gd name="T56" fmla="*/ 128 w 184"/>
                <a:gd name="T57" fmla="*/ 40 h 56"/>
                <a:gd name="T58" fmla="*/ 116 w 184"/>
                <a:gd name="T59" fmla="*/ 44 h 56"/>
                <a:gd name="T60" fmla="*/ 104 w 184"/>
                <a:gd name="T61" fmla="*/ 44 h 56"/>
                <a:gd name="T62" fmla="*/ 88 w 184"/>
                <a:gd name="T63" fmla="*/ 44 h 56"/>
                <a:gd name="T64" fmla="*/ 76 w 184"/>
                <a:gd name="T65" fmla="*/ 48 h 56"/>
                <a:gd name="T66" fmla="*/ 60 w 184"/>
                <a:gd name="T67" fmla="*/ 48 h 56"/>
                <a:gd name="T68" fmla="*/ 40 w 184"/>
                <a:gd name="T69" fmla="*/ 52 h 56"/>
                <a:gd name="T70" fmla="*/ 24 w 184"/>
                <a:gd name="T71" fmla="*/ 52 h 56"/>
                <a:gd name="T72" fmla="*/ 4 w 184"/>
                <a:gd name="T73" fmla="*/ 56 h 56"/>
                <a:gd name="T74" fmla="*/ 0 w 184"/>
                <a:gd name="T75" fmla="*/ 24 h 56"/>
                <a:gd name="T76" fmla="*/ 0 w 184"/>
                <a:gd name="T77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" h="56">
                  <a:moveTo>
                    <a:pt x="0" y="24"/>
                  </a:moveTo>
                  <a:lnTo>
                    <a:pt x="8" y="20"/>
                  </a:lnTo>
                  <a:lnTo>
                    <a:pt x="16" y="20"/>
                  </a:lnTo>
                  <a:lnTo>
                    <a:pt x="24" y="20"/>
                  </a:lnTo>
                  <a:lnTo>
                    <a:pt x="36" y="20"/>
                  </a:lnTo>
                  <a:lnTo>
                    <a:pt x="48" y="16"/>
                  </a:lnTo>
                  <a:lnTo>
                    <a:pt x="64" y="16"/>
                  </a:lnTo>
                  <a:lnTo>
                    <a:pt x="80" y="12"/>
                  </a:lnTo>
                  <a:lnTo>
                    <a:pt x="100" y="8"/>
                  </a:lnTo>
                  <a:lnTo>
                    <a:pt x="116" y="4"/>
                  </a:lnTo>
                  <a:lnTo>
                    <a:pt x="132" y="4"/>
                  </a:lnTo>
                  <a:lnTo>
                    <a:pt x="148" y="4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76" y="4"/>
                  </a:lnTo>
                  <a:lnTo>
                    <a:pt x="180" y="4"/>
                  </a:lnTo>
                  <a:lnTo>
                    <a:pt x="180" y="8"/>
                  </a:lnTo>
                  <a:lnTo>
                    <a:pt x="184" y="12"/>
                  </a:lnTo>
                  <a:lnTo>
                    <a:pt x="184" y="20"/>
                  </a:lnTo>
                  <a:lnTo>
                    <a:pt x="180" y="24"/>
                  </a:lnTo>
                  <a:lnTo>
                    <a:pt x="176" y="28"/>
                  </a:lnTo>
                  <a:lnTo>
                    <a:pt x="172" y="28"/>
                  </a:lnTo>
                  <a:lnTo>
                    <a:pt x="172" y="32"/>
                  </a:lnTo>
                  <a:lnTo>
                    <a:pt x="164" y="32"/>
                  </a:lnTo>
                  <a:lnTo>
                    <a:pt x="160" y="36"/>
                  </a:lnTo>
                  <a:lnTo>
                    <a:pt x="152" y="36"/>
                  </a:lnTo>
                  <a:lnTo>
                    <a:pt x="144" y="36"/>
                  </a:lnTo>
                  <a:lnTo>
                    <a:pt x="136" y="40"/>
                  </a:lnTo>
                  <a:lnTo>
                    <a:pt x="128" y="40"/>
                  </a:lnTo>
                  <a:lnTo>
                    <a:pt x="116" y="44"/>
                  </a:lnTo>
                  <a:lnTo>
                    <a:pt x="104" y="44"/>
                  </a:lnTo>
                  <a:lnTo>
                    <a:pt x="88" y="44"/>
                  </a:lnTo>
                  <a:lnTo>
                    <a:pt x="76" y="48"/>
                  </a:lnTo>
                  <a:lnTo>
                    <a:pt x="60" y="48"/>
                  </a:lnTo>
                  <a:lnTo>
                    <a:pt x="40" y="52"/>
                  </a:lnTo>
                  <a:lnTo>
                    <a:pt x="24" y="52"/>
                  </a:lnTo>
                  <a:lnTo>
                    <a:pt x="4" y="56"/>
                  </a:lnTo>
                  <a:lnTo>
                    <a:pt x="0" y="24"/>
                  </a:lnTo>
                  <a:lnTo>
                    <a:pt x="0" y="24"/>
                  </a:lnTo>
                </a:path>
              </a:pathLst>
            </a:custGeom>
            <a:grpFill/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任意多边形: 形状 10"/>
            <p:cNvSpPr/>
            <p:nvPr/>
          </p:nvSpPr>
          <p:spPr>
            <a:xfrm rot="199450">
              <a:off x="13807" y="3864"/>
              <a:ext cx="448" cy="1566"/>
            </a:xfrm>
            <a:custGeom>
              <a:avLst/>
              <a:gdLst>
                <a:gd name="connsiteX0" fmla="*/ 55614 w 420766"/>
                <a:gd name="connsiteY0" fmla="*/ 1681 h 2251203"/>
                <a:gd name="connsiteX1" fmla="*/ 84547 w 420766"/>
                <a:gd name="connsiteY1" fmla="*/ 0 h 2251203"/>
                <a:gd name="connsiteX2" fmla="*/ 143540 w 420766"/>
                <a:gd name="connsiteY2" fmla="*/ 16031 h 2251203"/>
                <a:gd name="connsiteX3" fmla="*/ 172474 w 420766"/>
                <a:gd name="connsiteY3" fmla="*/ 14351 h 2251203"/>
                <a:gd name="connsiteX4" fmla="*/ 202534 w 420766"/>
                <a:gd name="connsiteY4" fmla="*/ 32063 h 2251203"/>
                <a:gd name="connsiteX5" fmla="*/ 247060 w 420766"/>
                <a:gd name="connsiteY5" fmla="*/ 48934 h 2251203"/>
                <a:gd name="connsiteX6" fmla="*/ 275993 w 420766"/>
                <a:gd name="connsiteY6" fmla="*/ 47254 h 2251203"/>
                <a:gd name="connsiteX7" fmla="*/ 291586 w 420766"/>
                <a:gd name="connsiteY7" fmla="*/ 65807 h 2251203"/>
                <a:gd name="connsiteX8" fmla="*/ 320519 w 420766"/>
                <a:gd name="connsiteY8" fmla="*/ 64126 h 2251203"/>
                <a:gd name="connsiteX9" fmla="*/ 336112 w 420766"/>
                <a:gd name="connsiteY9" fmla="*/ 82678 h 2251203"/>
                <a:gd name="connsiteX10" fmla="*/ 351705 w 420766"/>
                <a:gd name="connsiteY10" fmla="*/ 101230 h 2251203"/>
                <a:gd name="connsiteX11" fmla="*/ 367298 w 420766"/>
                <a:gd name="connsiteY11" fmla="*/ 119782 h 2251203"/>
                <a:gd name="connsiteX12" fmla="*/ 369551 w 420766"/>
                <a:gd name="connsiteY12" fmla="*/ 158567 h 2251203"/>
                <a:gd name="connsiteX13" fmla="*/ 356211 w 420766"/>
                <a:gd name="connsiteY13" fmla="*/ 178799 h 2251203"/>
                <a:gd name="connsiteX14" fmla="*/ 357337 w 420766"/>
                <a:gd name="connsiteY14" fmla="*/ 198193 h 2251203"/>
                <a:gd name="connsiteX15" fmla="*/ 343997 w 420766"/>
                <a:gd name="connsiteY15" fmla="*/ 218425 h 2251203"/>
                <a:gd name="connsiteX16" fmla="*/ 346250 w 420766"/>
                <a:gd name="connsiteY16" fmla="*/ 257210 h 2251203"/>
                <a:gd name="connsiteX17" fmla="*/ 332909 w 420766"/>
                <a:gd name="connsiteY17" fmla="*/ 277443 h 2251203"/>
                <a:gd name="connsiteX18" fmla="*/ 335162 w 420766"/>
                <a:gd name="connsiteY18" fmla="*/ 316227 h 2251203"/>
                <a:gd name="connsiteX19" fmla="*/ 322948 w 420766"/>
                <a:gd name="connsiteY19" fmla="*/ 355853 h 2251203"/>
                <a:gd name="connsiteX20" fmla="*/ 325201 w 420766"/>
                <a:gd name="connsiteY20" fmla="*/ 394638 h 2251203"/>
                <a:gd name="connsiteX21" fmla="*/ 328580 w 420766"/>
                <a:gd name="connsiteY21" fmla="*/ 452815 h 2251203"/>
                <a:gd name="connsiteX22" fmla="*/ 331959 w 420766"/>
                <a:gd name="connsiteY22" fmla="*/ 510992 h 2251203"/>
                <a:gd name="connsiteX23" fmla="*/ 336465 w 420766"/>
                <a:gd name="connsiteY23" fmla="*/ 588562 h 2251203"/>
                <a:gd name="connsiteX24" fmla="*/ 342097 w 420766"/>
                <a:gd name="connsiteY24" fmla="*/ 685524 h 2251203"/>
                <a:gd name="connsiteX25" fmla="*/ 348855 w 420766"/>
                <a:gd name="connsiteY25" fmla="*/ 801878 h 2251203"/>
                <a:gd name="connsiteX26" fmla="*/ 355613 w 420766"/>
                <a:gd name="connsiteY26" fmla="*/ 918233 h 2251203"/>
                <a:gd name="connsiteX27" fmla="*/ 362371 w 420766"/>
                <a:gd name="connsiteY27" fmla="*/ 1034588 h 2251203"/>
                <a:gd name="connsiteX28" fmla="*/ 369129 w 420766"/>
                <a:gd name="connsiteY28" fmla="*/ 1150942 h 2251203"/>
                <a:gd name="connsiteX29" fmla="*/ 374761 w 420766"/>
                <a:gd name="connsiteY29" fmla="*/ 1247905 h 2251203"/>
                <a:gd name="connsiteX30" fmla="*/ 380393 w 420766"/>
                <a:gd name="connsiteY30" fmla="*/ 1344867 h 2251203"/>
                <a:gd name="connsiteX31" fmla="*/ 384899 w 420766"/>
                <a:gd name="connsiteY31" fmla="*/ 1422436 h 2251203"/>
                <a:gd name="connsiteX32" fmla="*/ 389404 w 420766"/>
                <a:gd name="connsiteY32" fmla="*/ 1500007 h 2251203"/>
                <a:gd name="connsiteX33" fmla="*/ 392783 w 420766"/>
                <a:gd name="connsiteY33" fmla="*/ 1558184 h 2251203"/>
                <a:gd name="connsiteX34" fmla="*/ 410629 w 420766"/>
                <a:gd name="connsiteY34" fmla="*/ 1615520 h 2251203"/>
                <a:gd name="connsiteX35" fmla="*/ 415134 w 420766"/>
                <a:gd name="connsiteY35" fmla="*/ 1693091 h 2251203"/>
                <a:gd name="connsiteX36" fmla="*/ 420766 w 420766"/>
                <a:gd name="connsiteY36" fmla="*/ 1790052 h 2251203"/>
                <a:gd name="connsiteX37" fmla="*/ 410805 w 420766"/>
                <a:gd name="connsiteY37" fmla="*/ 1868463 h 2251203"/>
                <a:gd name="connsiteX38" fmla="*/ 401970 w 420766"/>
                <a:gd name="connsiteY38" fmla="*/ 1966265 h 2251203"/>
                <a:gd name="connsiteX39" fmla="*/ 390883 w 420766"/>
                <a:gd name="connsiteY39" fmla="*/ 2025283 h 2251203"/>
                <a:gd name="connsiteX40" fmla="*/ 379795 w 420766"/>
                <a:gd name="connsiteY40" fmla="*/ 2084300 h 2251203"/>
                <a:gd name="connsiteX41" fmla="*/ 354241 w 420766"/>
                <a:gd name="connsiteY41" fmla="*/ 2144158 h 2251203"/>
                <a:gd name="connsiteX42" fmla="*/ 327561 w 420766"/>
                <a:gd name="connsiteY42" fmla="*/ 2184624 h 2251203"/>
                <a:gd name="connsiteX43" fmla="*/ 299754 w 420766"/>
                <a:gd name="connsiteY43" fmla="*/ 2205696 h 2251203"/>
                <a:gd name="connsiteX44" fmla="*/ 271946 w 420766"/>
                <a:gd name="connsiteY44" fmla="*/ 2226769 h 2251203"/>
                <a:gd name="connsiteX45" fmla="*/ 244139 w 420766"/>
                <a:gd name="connsiteY45" fmla="*/ 2247842 h 2251203"/>
                <a:gd name="connsiteX46" fmla="*/ 215206 w 420766"/>
                <a:gd name="connsiteY46" fmla="*/ 2249523 h 2251203"/>
                <a:gd name="connsiteX47" fmla="*/ 186272 w 420766"/>
                <a:gd name="connsiteY47" fmla="*/ 2251203 h 2251203"/>
                <a:gd name="connsiteX48" fmla="*/ 170680 w 420766"/>
                <a:gd name="connsiteY48" fmla="*/ 2232651 h 2251203"/>
                <a:gd name="connsiteX49" fmla="*/ 162257 w 420766"/>
                <a:gd name="connsiteY49" fmla="*/ 2213536 h 2251203"/>
                <a:gd name="connsiteX50" fmla="*/ 138612 w 420766"/>
                <a:gd name="connsiteY50" fmla="*/ 1806441 h 2251203"/>
                <a:gd name="connsiteX51" fmla="*/ 145899 w 420766"/>
                <a:gd name="connsiteY51" fmla="*/ 1806017 h 2251203"/>
                <a:gd name="connsiteX52" fmla="*/ 160366 w 420766"/>
                <a:gd name="connsiteY52" fmla="*/ 1805177 h 2251203"/>
                <a:gd name="connsiteX53" fmla="*/ 173706 w 420766"/>
                <a:gd name="connsiteY53" fmla="*/ 1784944 h 2251203"/>
                <a:gd name="connsiteX54" fmla="*/ 171454 w 420766"/>
                <a:gd name="connsiteY54" fmla="*/ 1746160 h 2251203"/>
                <a:gd name="connsiteX55" fmla="*/ 170327 w 420766"/>
                <a:gd name="connsiteY55" fmla="*/ 1726767 h 2251203"/>
                <a:gd name="connsiteX56" fmla="*/ 166948 w 420766"/>
                <a:gd name="connsiteY56" fmla="*/ 1668591 h 2251203"/>
                <a:gd name="connsiteX57" fmla="*/ 163569 w 420766"/>
                <a:gd name="connsiteY57" fmla="*/ 1610413 h 2251203"/>
                <a:gd name="connsiteX58" fmla="*/ 159064 w 420766"/>
                <a:gd name="connsiteY58" fmla="*/ 1532843 h 2251203"/>
                <a:gd name="connsiteX59" fmla="*/ 169025 w 420766"/>
                <a:gd name="connsiteY59" fmla="*/ 1454433 h 2251203"/>
                <a:gd name="connsiteX60" fmla="*/ 158887 w 420766"/>
                <a:gd name="connsiteY60" fmla="*/ 1279901 h 2251203"/>
                <a:gd name="connsiteX61" fmla="*/ 148750 w 420766"/>
                <a:gd name="connsiteY61" fmla="*/ 1105369 h 2251203"/>
                <a:gd name="connsiteX62" fmla="*/ 129602 w 420766"/>
                <a:gd name="connsiteY62" fmla="*/ 775698 h 2251203"/>
                <a:gd name="connsiteX63" fmla="*/ 120591 w 420766"/>
                <a:gd name="connsiteY63" fmla="*/ 620558 h 2251203"/>
                <a:gd name="connsiteX64" fmla="*/ 117212 w 420766"/>
                <a:gd name="connsiteY64" fmla="*/ 562381 h 2251203"/>
                <a:gd name="connsiteX65" fmla="*/ 112706 w 420766"/>
                <a:gd name="connsiteY65" fmla="*/ 484811 h 2251203"/>
                <a:gd name="connsiteX66" fmla="*/ 94861 w 420766"/>
                <a:gd name="connsiteY66" fmla="*/ 427474 h 2251203"/>
                <a:gd name="connsiteX67" fmla="*/ 92608 w 420766"/>
                <a:gd name="connsiteY67" fmla="*/ 388690 h 2251203"/>
                <a:gd name="connsiteX68" fmla="*/ 89229 w 420766"/>
                <a:gd name="connsiteY68" fmla="*/ 330512 h 2251203"/>
                <a:gd name="connsiteX69" fmla="*/ 86976 w 420766"/>
                <a:gd name="connsiteY69" fmla="*/ 291727 h 2251203"/>
                <a:gd name="connsiteX70" fmla="*/ 69130 w 420766"/>
                <a:gd name="connsiteY70" fmla="*/ 234390 h 2251203"/>
                <a:gd name="connsiteX71" fmla="*/ 65751 w 420766"/>
                <a:gd name="connsiteY71" fmla="*/ 176212 h 2251203"/>
                <a:gd name="connsiteX72" fmla="*/ 47905 w 420766"/>
                <a:gd name="connsiteY72" fmla="*/ 118876 h 2251203"/>
                <a:gd name="connsiteX73" fmla="*/ 32312 w 420766"/>
                <a:gd name="connsiteY73" fmla="*/ 100324 h 2251203"/>
                <a:gd name="connsiteX74" fmla="*/ 16719 w 420766"/>
                <a:gd name="connsiteY74" fmla="*/ 81772 h 2251203"/>
                <a:gd name="connsiteX75" fmla="*/ 0 w 420766"/>
                <a:gd name="connsiteY75" fmla="*/ 43826 h 2251203"/>
                <a:gd name="connsiteX76" fmla="*/ 14467 w 420766"/>
                <a:gd name="connsiteY76" fmla="*/ 42986 h 2251203"/>
                <a:gd name="connsiteX77" fmla="*/ 27807 w 420766"/>
                <a:gd name="connsiteY77" fmla="*/ 22753 h 2251203"/>
                <a:gd name="connsiteX78" fmla="*/ 55614 w 420766"/>
                <a:gd name="connsiteY78" fmla="*/ 1681 h 2251203"/>
                <a:gd name="connsiteX0-1" fmla="*/ 55614 w 420766"/>
                <a:gd name="connsiteY0-2" fmla="*/ 1681 h 2251203"/>
                <a:gd name="connsiteX1-3" fmla="*/ 84547 w 420766"/>
                <a:gd name="connsiteY1-4" fmla="*/ 0 h 2251203"/>
                <a:gd name="connsiteX2-5" fmla="*/ 143540 w 420766"/>
                <a:gd name="connsiteY2-6" fmla="*/ 16031 h 2251203"/>
                <a:gd name="connsiteX3-7" fmla="*/ 172474 w 420766"/>
                <a:gd name="connsiteY3-8" fmla="*/ 14351 h 2251203"/>
                <a:gd name="connsiteX4-9" fmla="*/ 202534 w 420766"/>
                <a:gd name="connsiteY4-10" fmla="*/ 32063 h 2251203"/>
                <a:gd name="connsiteX5-11" fmla="*/ 247060 w 420766"/>
                <a:gd name="connsiteY5-12" fmla="*/ 48934 h 2251203"/>
                <a:gd name="connsiteX6-13" fmla="*/ 275993 w 420766"/>
                <a:gd name="connsiteY6-14" fmla="*/ 47254 h 2251203"/>
                <a:gd name="connsiteX7-15" fmla="*/ 291586 w 420766"/>
                <a:gd name="connsiteY7-16" fmla="*/ 65807 h 2251203"/>
                <a:gd name="connsiteX8-17" fmla="*/ 320519 w 420766"/>
                <a:gd name="connsiteY8-18" fmla="*/ 64126 h 2251203"/>
                <a:gd name="connsiteX9-19" fmla="*/ 336112 w 420766"/>
                <a:gd name="connsiteY9-20" fmla="*/ 82678 h 2251203"/>
                <a:gd name="connsiteX10-21" fmla="*/ 351705 w 420766"/>
                <a:gd name="connsiteY10-22" fmla="*/ 101230 h 2251203"/>
                <a:gd name="connsiteX11-23" fmla="*/ 367298 w 420766"/>
                <a:gd name="connsiteY11-24" fmla="*/ 119782 h 2251203"/>
                <a:gd name="connsiteX12-25" fmla="*/ 369551 w 420766"/>
                <a:gd name="connsiteY12-26" fmla="*/ 158567 h 2251203"/>
                <a:gd name="connsiteX13-27" fmla="*/ 356211 w 420766"/>
                <a:gd name="connsiteY13-28" fmla="*/ 178799 h 2251203"/>
                <a:gd name="connsiteX14-29" fmla="*/ 357337 w 420766"/>
                <a:gd name="connsiteY14-30" fmla="*/ 198193 h 2251203"/>
                <a:gd name="connsiteX15-31" fmla="*/ 343997 w 420766"/>
                <a:gd name="connsiteY15-32" fmla="*/ 218425 h 2251203"/>
                <a:gd name="connsiteX16-33" fmla="*/ 346250 w 420766"/>
                <a:gd name="connsiteY16-34" fmla="*/ 257210 h 2251203"/>
                <a:gd name="connsiteX17-35" fmla="*/ 332909 w 420766"/>
                <a:gd name="connsiteY17-36" fmla="*/ 277443 h 2251203"/>
                <a:gd name="connsiteX18-37" fmla="*/ 335162 w 420766"/>
                <a:gd name="connsiteY18-38" fmla="*/ 316227 h 2251203"/>
                <a:gd name="connsiteX19-39" fmla="*/ 322948 w 420766"/>
                <a:gd name="connsiteY19-40" fmla="*/ 355853 h 2251203"/>
                <a:gd name="connsiteX20-41" fmla="*/ 325201 w 420766"/>
                <a:gd name="connsiteY20-42" fmla="*/ 394638 h 2251203"/>
                <a:gd name="connsiteX21-43" fmla="*/ 328580 w 420766"/>
                <a:gd name="connsiteY21-44" fmla="*/ 452815 h 2251203"/>
                <a:gd name="connsiteX22-45" fmla="*/ 331959 w 420766"/>
                <a:gd name="connsiteY22-46" fmla="*/ 510992 h 2251203"/>
                <a:gd name="connsiteX23-47" fmla="*/ 336465 w 420766"/>
                <a:gd name="connsiteY23-48" fmla="*/ 588562 h 2251203"/>
                <a:gd name="connsiteX24-49" fmla="*/ 342097 w 420766"/>
                <a:gd name="connsiteY24-50" fmla="*/ 685524 h 2251203"/>
                <a:gd name="connsiteX25-51" fmla="*/ 348855 w 420766"/>
                <a:gd name="connsiteY25-52" fmla="*/ 801878 h 2251203"/>
                <a:gd name="connsiteX26-53" fmla="*/ 355613 w 420766"/>
                <a:gd name="connsiteY26-54" fmla="*/ 918233 h 2251203"/>
                <a:gd name="connsiteX27-55" fmla="*/ 362371 w 420766"/>
                <a:gd name="connsiteY27-56" fmla="*/ 1034588 h 2251203"/>
                <a:gd name="connsiteX28-57" fmla="*/ 369129 w 420766"/>
                <a:gd name="connsiteY28-58" fmla="*/ 1150942 h 2251203"/>
                <a:gd name="connsiteX29-59" fmla="*/ 374761 w 420766"/>
                <a:gd name="connsiteY29-60" fmla="*/ 1247905 h 2251203"/>
                <a:gd name="connsiteX30-61" fmla="*/ 380393 w 420766"/>
                <a:gd name="connsiteY30-62" fmla="*/ 1344867 h 2251203"/>
                <a:gd name="connsiteX31-63" fmla="*/ 384899 w 420766"/>
                <a:gd name="connsiteY31-64" fmla="*/ 1422436 h 2251203"/>
                <a:gd name="connsiteX32-65" fmla="*/ 389404 w 420766"/>
                <a:gd name="connsiteY32-66" fmla="*/ 1500007 h 2251203"/>
                <a:gd name="connsiteX33-67" fmla="*/ 392783 w 420766"/>
                <a:gd name="connsiteY33-68" fmla="*/ 1558184 h 2251203"/>
                <a:gd name="connsiteX34-69" fmla="*/ 410629 w 420766"/>
                <a:gd name="connsiteY34-70" fmla="*/ 1615520 h 2251203"/>
                <a:gd name="connsiteX35-71" fmla="*/ 415134 w 420766"/>
                <a:gd name="connsiteY35-72" fmla="*/ 1693091 h 2251203"/>
                <a:gd name="connsiteX36-73" fmla="*/ 420766 w 420766"/>
                <a:gd name="connsiteY36-74" fmla="*/ 1790052 h 2251203"/>
                <a:gd name="connsiteX37-75" fmla="*/ 410805 w 420766"/>
                <a:gd name="connsiteY37-76" fmla="*/ 1868463 h 2251203"/>
                <a:gd name="connsiteX38-77" fmla="*/ 401970 w 420766"/>
                <a:gd name="connsiteY38-78" fmla="*/ 1966265 h 2251203"/>
                <a:gd name="connsiteX39-79" fmla="*/ 390883 w 420766"/>
                <a:gd name="connsiteY39-80" fmla="*/ 2025283 h 2251203"/>
                <a:gd name="connsiteX40-81" fmla="*/ 379795 w 420766"/>
                <a:gd name="connsiteY40-82" fmla="*/ 2084300 h 2251203"/>
                <a:gd name="connsiteX41-83" fmla="*/ 354241 w 420766"/>
                <a:gd name="connsiteY41-84" fmla="*/ 2144158 h 2251203"/>
                <a:gd name="connsiteX42-85" fmla="*/ 327561 w 420766"/>
                <a:gd name="connsiteY42-86" fmla="*/ 2184624 h 2251203"/>
                <a:gd name="connsiteX43-87" fmla="*/ 299754 w 420766"/>
                <a:gd name="connsiteY43-88" fmla="*/ 2205696 h 2251203"/>
                <a:gd name="connsiteX44-89" fmla="*/ 271946 w 420766"/>
                <a:gd name="connsiteY44-90" fmla="*/ 2226769 h 2251203"/>
                <a:gd name="connsiteX45-91" fmla="*/ 244139 w 420766"/>
                <a:gd name="connsiteY45-92" fmla="*/ 2247842 h 2251203"/>
                <a:gd name="connsiteX46-93" fmla="*/ 215206 w 420766"/>
                <a:gd name="connsiteY46-94" fmla="*/ 2249523 h 2251203"/>
                <a:gd name="connsiteX47-95" fmla="*/ 186272 w 420766"/>
                <a:gd name="connsiteY47-96" fmla="*/ 2251203 h 2251203"/>
                <a:gd name="connsiteX48-97" fmla="*/ 170680 w 420766"/>
                <a:gd name="connsiteY48-98" fmla="*/ 2232651 h 2251203"/>
                <a:gd name="connsiteX49-99" fmla="*/ 162257 w 420766"/>
                <a:gd name="connsiteY49-100" fmla="*/ 2213536 h 2251203"/>
                <a:gd name="connsiteX50-101" fmla="*/ 138612 w 420766"/>
                <a:gd name="connsiteY50-102" fmla="*/ 1806441 h 2251203"/>
                <a:gd name="connsiteX51-103" fmla="*/ 145899 w 420766"/>
                <a:gd name="connsiteY51-104" fmla="*/ 1806017 h 2251203"/>
                <a:gd name="connsiteX52-105" fmla="*/ 173706 w 420766"/>
                <a:gd name="connsiteY52-106" fmla="*/ 1784944 h 2251203"/>
                <a:gd name="connsiteX53-107" fmla="*/ 171454 w 420766"/>
                <a:gd name="connsiteY53-108" fmla="*/ 1746160 h 2251203"/>
                <a:gd name="connsiteX54-109" fmla="*/ 170327 w 420766"/>
                <a:gd name="connsiteY54-110" fmla="*/ 1726767 h 2251203"/>
                <a:gd name="connsiteX55-111" fmla="*/ 166948 w 420766"/>
                <a:gd name="connsiteY55-112" fmla="*/ 1668591 h 2251203"/>
                <a:gd name="connsiteX56-113" fmla="*/ 163569 w 420766"/>
                <a:gd name="connsiteY56-114" fmla="*/ 1610413 h 2251203"/>
                <a:gd name="connsiteX57-115" fmla="*/ 159064 w 420766"/>
                <a:gd name="connsiteY57-116" fmla="*/ 1532843 h 2251203"/>
                <a:gd name="connsiteX58-117" fmla="*/ 169025 w 420766"/>
                <a:gd name="connsiteY58-118" fmla="*/ 1454433 h 2251203"/>
                <a:gd name="connsiteX59-119" fmla="*/ 158887 w 420766"/>
                <a:gd name="connsiteY59-120" fmla="*/ 1279901 h 2251203"/>
                <a:gd name="connsiteX60-121" fmla="*/ 148750 w 420766"/>
                <a:gd name="connsiteY60-122" fmla="*/ 1105369 h 2251203"/>
                <a:gd name="connsiteX61-123" fmla="*/ 129602 w 420766"/>
                <a:gd name="connsiteY61-124" fmla="*/ 775698 h 2251203"/>
                <a:gd name="connsiteX62-125" fmla="*/ 120591 w 420766"/>
                <a:gd name="connsiteY62-126" fmla="*/ 620558 h 2251203"/>
                <a:gd name="connsiteX63-127" fmla="*/ 117212 w 420766"/>
                <a:gd name="connsiteY63-128" fmla="*/ 562381 h 2251203"/>
                <a:gd name="connsiteX64-129" fmla="*/ 112706 w 420766"/>
                <a:gd name="connsiteY64-130" fmla="*/ 484811 h 2251203"/>
                <a:gd name="connsiteX65-131" fmla="*/ 94861 w 420766"/>
                <a:gd name="connsiteY65-132" fmla="*/ 427474 h 2251203"/>
                <a:gd name="connsiteX66-133" fmla="*/ 92608 w 420766"/>
                <a:gd name="connsiteY66-134" fmla="*/ 388690 h 2251203"/>
                <a:gd name="connsiteX67-135" fmla="*/ 89229 w 420766"/>
                <a:gd name="connsiteY67-136" fmla="*/ 330512 h 2251203"/>
                <a:gd name="connsiteX68-137" fmla="*/ 86976 w 420766"/>
                <a:gd name="connsiteY68-138" fmla="*/ 291727 h 2251203"/>
                <a:gd name="connsiteX69-139" fmla="*/ 69130 w 420766"/>
                <a:gd name="connsiteY69-140" fmla="*/ 234390 h 2251203"/>
                <a:gd name="connsiteX70-141" fmla="*/ 65751 w 420766"/>
                <a:gd name="connsiteY70-142" fmla="*/ 176212 h 2251203"/>
                <a:gd name="connsiteX71-143" fmla="*/ 47905 w 420766"/>
                <a:gd name="connsiteY71-144" fmla="*/ 118876 h 2251203"/>
                <a:gd name="connsiteX72-145" fmla="*/ 32312 w 420766"/>
                <a:gd name="connsiteY72-146" fmla="*/ 100324 h 2251203"/>
                <a:gd name="connsiteX73-147" fmla="*/ 16719 w 420766"/>
                <a:gd name="connsiteY73-148" fmla="*/ 81772 h 2251203"/>
                <a:gd name="connsiteX74-149" fmla="*/ 0 w 420766"/>
                <a:gd name="connsiteY74-150" fmla="*/ 43826 h 2251203"/>
                <a:gd name="connsiteX75-151" fmla="*/ 14467 w 420766"/>
                <a:gd name="connsiteY75-152" fmla="*/ 42986 h 2251203"/>
                <a:gd name="connsiteX76-153" fmla="*/ 27807 w 420766"/>
                <a:gd name="connsiteY76-154" fmla="*/ 22753 h 2251203"/>
                <a:gd name="connsiteX77-155" fmla="*/ 55614 w 420766"/>
                <a:gd name="connsiteY77-156" fmla="*/ 1681 h 2251203"/>
                <a:gd name="connsiteX0-157" fmla="*/ 55614 w 420766"/>
                <a:gd name="connsiteY0-158" fmla="*/ 1681 h 2251203"/>
                <a:gd name="connsiteX1-159" fmla="*/ 84547 w 420766"/>
                <a:gd name="connsiteY1-160" fmla="*/ 0 h 2251203"/>
                <a:gd name="connsiteX2-161" fmla="*/ 143540 w 420766"/>
                <a:gd name="connsiteY2-162" fmla="*/ 16031 h 2251203"/>
                <a:gd name="connsiteX3-163" fmla="*/ 172474 w 420766"/>
                <a:gd name="connsiteY3-164" fmla="*/ 14351 h 2251203"/>
                <a:gd name="connsiteX4-165" fmla="*/ 202534 w 420766"/>
                <a:gd name="connsiteY4-166" fmla="*/ 32063 h 2251203"/>
                <a:gd name="connsiteX5-167" fmla="*/ 247060 w 420766"/>
                <a:gd name="connsiteY5-168" fmla="*/ 48934 h 2251203"/>
                <a:gd name="connsiteX6-169" fmla="*/ 275993 w 420766"/>
                <a:gd name="connsiteY6-170" fmla="*/ 47254 h 2251203"/>
                <a:gd name="connsiteX7-171" fmla="*/ 291586 w 420766"/>
                <a:gd name="connsiteY7-172" fmla="*/ 65807 h 2251203"/>
                <a:gd name="connsiteX8-173" fmla="*/ 320519 w 420766"/>
                <a:gd name="connsiteY8-174" fmla="*/ 64126 h 2251203"/>
                <a:gd name="connsiteX9-175" fmla="*/ 336112 w 420766"/>
                <a:gd name="connsiteY9-176" fmla="*/ 82678 h 2251203"/>
                <a:gd name="connsiteX10-177" fmla="*/ 351705 w 420766"/>
                <a:gd name="connsiteY10-178" fmla="*/ 101230 h 2251203"/>
                <a:gd name="connsiteX11-179" fmla="*/ 367298 w 420766"/>
                <a:gd name="connsiteY11-180" fmla="*/ 119782 h 2251203"/>
                <a:gd name="connsiteX12-181" fmla="*/ 369551 w 420766"/>
                <a:gd name="connsiteY12-182" fmla="*/ 158567 h 2251203"/>
                <a:gd name="connsiteX13-183" fmla="*/ 356211 w 420766"/>
                <a:gd name="connsiteY13-184" fmla="*/ 178799 h 2251203"/>
                <a:gd name="connsiteX14-185" fmla="*/ 357337 w 420766"/>
                <a:gd name="connsiteY14-186" fmla="*/ 198193 h 2251203"/>
                <a:gd name="connsiteX15-187" fmla="*/ 343997 w 420766"/>
                <a:gd name="connsiteY15-188" fmla="*/ 218425 h 2251203"/>
                <a:gd name="connsiteX16-189" fmla="*/ 346250 w 420766"/>
                <a:gd name="connsiteY16-190" fmla="*/ 257210 h 2251203"/>
                <a:gd name="connsiteX17-191" fmla="*/ 332909 w 420766"/>
                <a:gd name="connsiteY17-192" fmla="*/ 277443 h 2251203"/>
                <a:gd name="connsiteX18-193" fmla="*/ 335162 w 420766"/>
                <a:gd name="connsiteY18-194" fmla="*/ 316227 h 2251203"/>
                <a:gd name="connsiteX19-195" fmla="*/ 322948 w 420766"/>
                <a:gd name="connsiteY19-196" fmla="*/ 355853 h 2251203"/>
                <a:gd name="connsiteX20-197" fmla="*/ 325201 w 420766"/>
                <a:gd name="connsiteY20-198" fmla="*/ 394638 h 2251203"/>
                <a:gd name="connsiteX21-199" fmla="*/ 328580 w 420766"/>
                <a:gd name="connsiteY21-200" fmla="*/ 452815 h 2251203"/>
                <a:gd name="connsiteX22-201" fmla="*/ 331959 w 420766"/>
                <a:gd name="connsiteY22-202" fmla="*/ 510992 h 2251203"/>
                <a:gd name="connsiteX23-203" fmla="*/ 336465 w 420766"/>
                <a:gd name="connsiteY23-204" fmla="*/ 588562 h 2251203"/>
                <a:gd name="connsiteX24-205" fmla="*/ 342097 w 420766"/>
                <a:gd name="connsiteY24-206" fmla="*/ 685524 h 2251203"/>
                <a:gd name="connsiteX25-207" fmla="*/ 348855 w 420766"/>
                <a:gd name="connsiteY25-208" fmla="*/ 801878 h 2251203"/>
                <a:gd name="connsiteX26-209" fmla="*/ 355613 w 420766"/>
                <a:gd name="connsiteY26-210" fmla="*/ 918233 h 2251203"/>
                <a:gd name="connsiteX27-211" fmla="*/ 362371 w 420766"/>
                <a:gd name="connsiteY27-212" fmla="*/ 1034588 h 2251203"/>
                <a:gd name="connsiteX28-213" fmla="*/ 369129 w 420766"/>
                <a:gd name="connsiteY28-214" fmla="*/ 1150942 h 2251203"/>
                <a:gd name="connsiteX29-215" fmla="*/ 374761 w 420766"/>
                <a:gd name="connsiteY29-216" fmla="*/ 1247905 h 2251203"/>
                <a:gd name="connsiteX30-217" fmla="*/ 380393 w 420766"/>
                <a:gd name="connsiteY30-218" fmla="*/ 1344867 h 2251203"/>
                <a:gd name="connsiteX31-219" fmla="*/ 384899 w 420766"/>
                <a:gd name="connsiteY31-220" fmla="*/ 1422436 h 2251203"/>
                <a:gd name="connsiteX32-221" fmla="*/ 389404 w 420766"/>
                <a:gd name="connsiteY32-222" fmla="*/ 1500007 h 2251203"/>
                <a:gd name="connsiteX33-223" fmla="*/ 392783 w 420766"/>
                <a:gd name="connsiteY33-224" fmla="*/ 1558184 h 2251203"/>
                <a:gd name="connsiteX34-225" fmla="*/ 410629 w 420766"/>
                <a:gd name="connsiteY34-226" fmla="*/ 1615520 h 2251203"/>
                <a:gd name="connsiteX35-227" fmla="*/ 415134 w 420766"/>
                <a:gd name="connsiteY35-228" fmla="*/ 1693091 h 2251203"/>
                <a:gd name="connsiteX36-229" fmla="*/ 420766 w 420766"/>
                <a:gd name="connsiteY36-230" fmla="*/ 1790052 h 2251203"/>
                <a:gd name="connsiteX37-231" fmla="*/ 410805 w 420766"/>
                <a:gd name="connsiteY37-232" fmla="*/ 1868463 h 2251203"/>
                <a:gd name="connsiteX38-233" fmla="*/ 401970 w 420766"/>
                <a:gd name="connsiteY38-234" fmla="*/ 1966265 h 2251203"/>
                <a:gd name="connsiteX39-235" fmla="*/ 390883 w 420766"/>
                <a:gd name="connsiteY39-236" fmla="*/ 2025283 h 2251203"/>
                <a:gd name="connsiteX40-237" fmla="*/ 379795 w 420766"/>
                <a:gd name="connsiteY40-238" fmla="*/ 2084300 h 2251203"/>
                <a:gd name="connsiteX41-239" fmla="*/ 354241 w 420766"/>
                <a:gd name="connsiteY41-240" fmla="*/ 2144158 h 2251203"/>
                <a:gd name="connsiteX42-241" fmla="*/ 327561 w 420766"/>
                <a:gd name="connsiteY42-242" fmla="*/ 2184624 h 2251203"/>
                <a:gd name="connsiteX43-243" fmla="*/ 299754 w 420766"/>
                <a:gd name="connsiteY43-244" fmla="*/ 2205696 h 2251203"/>
                <a:gd name="connsiteX44-245" fmla="*/ 271946 w 420766"/>
                <a:gd name="connsiteY44-246" fmla="*/ 2226769 h 2251203"/>
                <a:gd name="connsiteX45-247" fmla="*/ 244139 w 420766"/>
                <a:gd name="connsiteY45-248" fmla="*/ 2247842 h 2251203"/>
                <a:gd name="connsiteX46-249" fmla="*/ 215206 w 420766"/>
                <a:gd name="connsiteY46-250" fmla="*/ 2249523 h 2251203"/>
                <a:gd name="connsiteX47-251" fmla="*/ 186272 w 420766"/>
                <a:gd name="connsiteY47-252" fmla="*/ 2251203 h 2251203"/>
                <a:gd name="connsiteX48-253" fmla="*/ 170680 w 420766"/>
                <a:gd name="connsiteY48-254" fmla="*/ 2232651 h 2251203"/>
                <a:gd name="connsiteX49-255" fmla="*/ 162257 w 420766"/>
                <a:gd name="connsiteY49-256" fmla="*/ 2213536 h 2251203"/>
                <a:gd name="connsiteX50-257" fmla="*/ 138612 w 420766"/>
                <a:gd name="connsiteY50-258" fmla="*/ 1806441 h 2251203"/>
                <a:gd name="connsiteX51-259" fmla="*/ 173706 w 420766"/>
                <a:gd name="connsiteY51-260" fmla="*/ 1784944 h 2251203"/>
                <a:gd name="connsiteX52-261" fmla="*/ 171454 w 420766"/>
                <a:gd name="connsiteY52-262" fmla="*/ 1746160 h 2251203"/>
                <a:gd name="connsiteX53-263" fmla="*/ 170327 w 420766"/>
                <a:gd name="connsiteY53-264" fmla="*/ 1726767 h 2251203"/>
                <a:gd name="connsiteX54-265" fmla="*/ 166948 w 420766"/>
                <a:gd name="connsiteY54-266" fmla="*/ 1668591 h 2251203"/>
                <a:gd name="connsiteX55-267" fmla="*/ 163569 w 420766"/>
                <a:gd name="connsiteY55-268" fmla="*/ 1610413 h 2251203"/>
                <a:gd name="connsiteX56-269" fmla="*/ 159064 w 420766"/>
                <a:gd name="connsiteY56-270" fmla="*/ 1532843 h 2251203"/>
                <a:gd name="connsiteX57-271" fmla="*/ 169025 w 420766"/>
                <a:gd name="connsiteY57-272" fmla="*/ 1454433 h 2251203"/>
                <a:gd name="connsiteX58-273" fmla="*/ 158887 w 420766"/>
                <a:gd name="connsiteY58-274" fmla="*/ 1279901 h 2251203"/>
                <a:gd name="connsiteX59-275" fmla="*/ 148750 w 420766"/>
                <a:gd name="connsiteY59-276" fmla="*/ 1105369 h 2251203"/>
                <a:gd name="connsiteX60-277" fmla="*/ 129602 w 420766"/>
                <a:gd name="connsiteY60-278" fmla="*/ 775698 h 2251203"/>
                <a:gd name="connsiteX61-279" fmla="*/ 120591 w 420766"/>
                <a:gd name="connsiteY61-280" fmla="*/ 620558 h 2251203"/>
                <a:gd name="connsiteX62-281" fmla="*/ 117212 w 420766"/>
                <a:gd name="connsiteY62-282" fmla="*/ 562381 h 2251203"/>
                <a:gd name="connsiteX63-283" fmla="*/ 112706 w 420766"/>
                <a:gd name="connsiteY63-284" fmla="*/ 484811 h 2251203"/>
                <a:gd name="connsiteX64-285" fmla="*/ 94861 w 420766"/>
                <a:gd name="connsiteY64-286" fmla="*/ 427474 h 2251203"/>
                <a:gd name="connsiteX65-287" fmla="*/ 92608 w 420766"/>
                <a:gd name="connsiteY65-288" fmla="*/ 388690 h 2251203"/>
                <a:gd name="connsiteX66-289" fmla="*/ 89229 w 420766"/>
                <a:gd name="connsiteY66-290" fmla="*/ 330512 h 2251203"/>
                <a:gd name="connsiteX67-291" fmla="*/ 86976 w 420766"/>
                <a:gd name="connsiteY67-292" fmla="*/ 291727 h 2251203"/>
                <a:gd name="connsiteX68-293" fmla="*/ 69130 w 420766"/>
                <a:gd name="connsiteY68-294" fmla="*/ 234390 h 2251203"/>
                <a:gd name="connsiteX69-295" fmla="*/ 65751 w 420766"/>
                <a:gd name="connsiteY69-296" fmla="*/ 176212 h 2251203"/>
                <a:gd name="connsiteX70-297" fmla="*/ 47905 w 420766"/>
                <a:gd name="connsiteY70-298" fmla="*/ 118876 h 2251203"/>
                <a:gd name="connsiteX71-299" fmla="*/ 32312 w 420766"/>
                <a:gd name="connsiteY71-300" fmla="*/ 100324 h 2251203"/>
                <a:gd name="connsiteX72-301" fmla="*/ 16719 w 420766"/>
                <a:gd name="connsiteY72-302" fmla="*/ 81772 h 2251203"/>
                <a:gd name="connsiteX73-303" fmla="*/ 0 w 420766"/>
                <a:gd name="connsiteY73-304" fmla="*/ 43826 h 2251203"/>
                <a:gd name="connsiteX74-305" fmla="*/ 14467 w 420766"/>
                <a:gd name="connsiteY74-306" fmla="*/ 42986 h 2251203"/>
                <a:gd name="connsiteX75-307" fmla="*/ 27807 w 420766"/>
                <a:gd name="connsiteY75-308" fmla="*/ 22753 h 2251203"/>
                <a:gd name="connsiteX76-309" fmla="*/ 55614 w 420766"/>
                <a:gd name="connsiteY76-310" fmla="*/ 1681 h 2251203"/>
                <a:gd name="connsiteX0-311" fmla="*/ 55614 w 420766"/>
                <a:gd name="connsiteY0-312" fmla="*/ 1681 h 2251203"/>
                <a:gd name="connsiteX1-313" fmla="*/ 84547 w 420766"/>
                <a:gd name="connsiteY1-314" fmla="*/ 0 h 2251203"/>
                <a:gd name="connsiteX2-315" fmla="*/ 143540 w 420766"/>
                <a:gd name="connsiteY2-316" fmla="*/ 16031 h 2251203"/>
                <a:gd name="connsiteX3-317" fmla="*/ 172474 w 420766"/>
                <a:gd name="connsiteY3-318" fmla="*/ 14351 h 2251203"/>
                <a:gd name="connsiteX4-319" fmla="*/ 202534 w 420766"/>
                <a:gd name="connsiteY4-320" fmla="*/ 32063 h 2251203"/>
                <a:gd name="connsiteX5-321" fmla="*/ 247060 w 420766"/>
                <a:gd name="connsiteY5-322" fmla="*/ 48934 h 2251203"/>
                <a:gd name="connsiteX6-323" fmla="*/ 275993 w 420766"/>
                <a:gd name="connsiteY6-324" fmla="*/ 47254 h 2251203"/>
                <a:gd name="connsiteX7-325" fmla="*/ 291586 w 420766"/>
                <a:gd name="connsiteY7-326" fmla="*/ 65807 h 2251203"/>
                <a:gd name="connsiteX8-327" fmla="*/ 320519 w 420766"/>
                <a:gd name="connsiteY8-328" fmla="*/ 64126 h 2251203"/>
                <a:gd name="connsiteX9-329" fmla="*/ 336112 w 420766"/>
                <a:gd name="connsiteY9-330" fmla="*/ 82678 h 2251203"/>
                <a:gd name="connsiteX10-331" fmla="*/ 351705 w 420766"/>
                <a:gd name="connsiteY10-332" fmla="*/ 101230 h 2251203"/>
                <a:gd name="connsiteX11-333" fmla="*/ 367298 w 420766"/>
                <a:gd name="connsiteY11-334" fmla="*/ 119782 h 2251203"/>
                <a:gd name="connsiteX12-335" fmla="*/ 369551 w 420766"/>
                <a:gd name="connsiteY12-336" fmla="*/ 158567 h 2251203"/>
                <a:gd name="connsiteX13-337" fmla="*/ 356211 w 420766"/>
                <a:gd name="connsiteY13-338" fmla="*/ 178799 h 2251203"/>
                <a:gd name="connsiteX14-339" fmla="*/ 357337 w 420766"/>
                <a:gd name="connsiteY14-340" fmla="*/ 198193 h 2251203"/>
                <a:gd name="connsiteX15-341" fmla="*/ 343997 w 420766"/>
                <a:gd name="connsiteY15-342" fmla="*/ 218425 h 2251203"/>
                <a:gd name="connsiteX16-343" fmla="*/ 346250 w 420766"/>
                <a:gd name="connsiteY16-344" fmla="*/ 257210 h 2251203"/>
                <a:gd name="connsiteX17-345" fmla="*/ 332909 w 420766"/>
                <a:gd name="connsiteY17-346" fmla="*/ 277443 h 2251203"/>
                <a:gd name="connsiteX18-347" fmla="*/ 335162 w 420766"/>
                <a:gd name="connsiteY18-348" fmla="*/ 316227 h 2251203"/>
                <a:gd name="connsiteX19-349" fmla="*/ 322948 w 420766"/>
                <a:gd name="connsiteY19-350" fmla="*/ 355853 h 2251203"/>
                <a:gd name="connsiteX20-351" fmla="*/ 325201 w 420766"/>
                <a:gd name="connsiteY20-352" fmla="*/ 394638 h 2251203"/>
                <a:gd name="connsiteX21-353" fmla="*/ 328580 w 420766"/>
                <a:gd name="connsiteY21-354" fmla="*/ 452815 h 2251203"/>
                <a:gd name="connsiteX22-355" fmla="*/ 331959 w 420766"/>
                <a:gd name="connsiteY22-356" fmla="*/ 510992 h 2251203"/>
                <a:gd name="connsiteX23-357" fmla="*/ 336465 w 420766"/>
                <a:gd name="connsiteY23-358" fmla="*/ 588562 h 2251203"/>
                <a:gd name="connsiteX24-359" fmla="*/ 342097 w 420766"/>
                <a:gd name="connsiteY24-360" fmla="*/ 685524 h 2251203"/>
                <a:gd name="connsiteX25-361" fmla="*/ 348855 w 420766"/>
                <a:gd name="connsiteY25-362" fmla="*/ 801878 h 2251203"/>
                <a:gd name="connsiteX26-363" fmla="*/ 355613 w 420766"/>
                <a:gd name="connsiteY26-364" fmla="*/ 918233 h 2251203"/>
                <a:gd name="connsiteX27-365" fmla="*/ 362371 w 420766"/>
                <a:gd name="connsiteY27-366" fmla="*/ 1034588 h 2251203"/>
                <a:gd name="connsiteX28-367" fmla="*/ 369129 w 420766"/>
                <a:gd name="connsiteY28-368" fmla="*/ 1150942 h 2251203"/>
                <a:gd name="connsiteX29-369" fmla="*/ 374761 w 420766"/>
                <a:gd name="connsiteY29-370" fmla="*/ 1247905 h 2251203"/>
                <a:gd name="connsiteX30-371" fmla="*/ 380393 w 420766"/>
                <a:gd name="connsiteY30-372" fmla="*/ 1344867 h 2251203"/>
                <a:gd name="connsiteX31-373" fmla="*/ 384899 w 420766"/>
                <a:gd name="connsiteY31-374" fmla="*/ 1422436 h 2251203"/>
                <a:gd name="connsiteX32-375" fmla="*/ 389404 w 420766"/>
                <a:gd name="connsiteY32-376" fmla="*/ 1500007 h 2251203"/>
                <a:gd name="connsiteX33-377" fmla="*/ 392783 w 420766"/>
                <a:gd name="connsiteY33-378" fmla="*/ 1558184 h 2251203"/>
                <a:gd name="connsiteX34-379" fmla="*/ 410629 w 420766"/>
                <a:gd name="connsiteY34-380" fmla="*/ 1615520 h 2251203"/>
                <a:gd name="connsiteX35-381" fmla="*/ 415134 w 420766"/>
                <a:gd name="connsiteY35-382" fmla="*/ 1693091 h 2251203"/>
                <a:gd name="connsiteX36-383" fmla="*/ 420766 w 420766"/>
                <a:gd name="connsiteY36-384" fmla="*/ 1790052 h 2251203"/>
                <a:gd name="connsiteX37-385" fmla="*/ 410805 w 420766"/>
                <a:gd name="connsiteY37-386" fmla="*/ 1868463 h 2251203"/>
                <a:gd name="connsiteX38-387" fmla="*/ 401970 w 420766"/>
                <a:gd name="connsiteY38-388" fmla="*/ 1966265 h 2251203"/>
                <a:gd name="connsiteX39-389" fmla="*/ 390883 w 420766"/>
                <a:gd name="connsiteY39-390" fmla="*/ 2025283 h 2251203"/>
                <a:gd name="connsiteX40-391" fmla="*/ 379795 w 420766"/>
                <a:gd name="connsiteY40-392" fmla="*/ 2084300 h 2251203"/>
                <a:gd name="connsiteX41-393" fmla="*/ 354241 w 420766"/>
                <a:gd name="connsiteY41-394" fmla="*/ 2144158 h 2251203"/>
                <a:gd name="connsiteX42-395" fmla="*/ 327561 w 420766"/>
                <a:gd name="connsiteY42-396" fmla="*/ 2184624 h 2251203"/>
                <a:gd name="connsiteX43-397" fmla="*/ 299754 w 420766"/>
                <a:gd name="connsiteY43-398" fmla="*/ 2205696 h 2251203"/>
                <a:gd name="connsiteX44-399" fmla="*/ 271946 w 420766"/>
                <a:gd name="connsiteY44-400" fmla="*/ 2226769 h 2251203"/>
                <a:gd name="connsiteX45-401" fmla="*/ 244139 w 420766"/>
                <a:gd name="connsiteY45-402" fmla="*/ 2247842 h 2251203"/>
                <a:gd name="connsiteX46-403" fmla="*/ 215206 w 420766"/>
                <a:gd name="connsiteY46-404" fmla="*/ 2249523 h 2251203"/>
                <a:gd name="connsiteX47-405" fmla="*/ 186272 w 420766"/>
                <a:gd name="connsiteY47-406" fmla="*/ 2251203 h 2251203"/>
                <a:gd name="connsiteX48-407" fmla="*/ 170680 w 420766"/>
                <a:gd name="connsiteY48-408" fmla="*/ 2232651 h 2251203"/>
                <a:gd name="connsiteX49-409" fmla="*/ 162257 w 420766"/>
                <a:gd name="connsiteY49-410" fmla="*/ 2213536 h 2251203"/>
                <a:gd name="connsiteX50-411" fmla="*/ 173706 w 420766"/>
                <a:gd name="connsiteY50-412" fmla="*/ 1784944 h 2251203"/>
                <a:gd name="connsiteX51-413" fmla="*/ 171454 w 420766"/>
                <a:gd name="connsiteY51-414" fmla="*/ 1746160 h 2251203"/>
                <a:gd name="connsiteX52-415" fmla="*/ 170327 w 420766"/>
                <a:gd name="connsiteY52-416" fmla="*/ 1726767 h 2251203"/>
                <a:gd name="connsiteX53-417" fmla="*/ 166948 w 420766"/>
                <a:gd name="connsiteY53-418" fmla="*/ 1668591 h 2251203"/>
                <a:gd name="connsiteX54-419" fmla="*/ 163569 w 420766"/>
                <a:gd name="connsiteY54-420" fmla="*/ 1610413 h 2251203"/>
                <a:gd name="connsiteX55-421" fmla="*/ 159064 w 420766"/>
                <a:gd name="connsiteY55-422" fmla="*/ 1532843 h 2251203"/>
                <a:gd name="connsiteX56-423" fmla="*/ 169025 w 420766"/>
                <a:gd name="connsiteY56-424" fmla="*/ 1454433 h 2251203"/>
                <a:gd name="connsiteX57-425" fmla="*/ 158887 w 420766"/>
                <a:gd name="connsiteY57-426" fmla="*/ 1279901 h 2251203"/>
                <a:gd name="connsiteX58-427" fmla="*/ 148750 w 420766"/>
                <a:gd name="connsiteY58-428" fmla="*/ 1105369 h 2251203"/>
                <a:gd name="connsiteX59-429" fmla="*/ 129602 w 420766"/>
                <a:gd name="connsiteY59-430" fmla="*/ 775698 h 2251203"/>
                <a:gd name="connsiteX60-431" fmla="*/ 120591 w 420766"/>
                <a:gd name="connsiteY60-432" fmla="*/ 620558 h 2251203"/>
                <a:gd name="connsiteX61-433" fmla="*/ 117212 w 420766"/>
                <a:gd name="connsiteY61-434" fmla="*/ 562381 h 2251203"/>
                <a:gd name="connsiteX62-435" fmla="*/ 112706 w 420766"/>
                <a:gd name="connsiteY62-436" fmla="*/ 484811 h 2251203"/>
                <a:gd name="connsiteX63-437" fmla="*/ 94861 w 420766"/>
                <a:gd name="connsiteY63-438" fmla="*/ 427474 h 2251203"/>
                <a:gd name="connsiteX64-439" fmla="*/ 92608 w 420766"/>
                <a:gd name="connsiteY64-440" fmla="*/ 388690 h 2251203"/>
                <a:gd name="connsiteX65-441" fmla="*/ 89229 w 420766"/>
                <a:gd name="connsiteY65-442" fmla="*/ 330512 h 2251203"/>
                <a:gd name="connsiteX66-443" fmla="*/ 86976 w 420766"/>
                <a:gd name="connsiteY66-444" fmla="*/ 291727 h 2251203"/>
                <a:gd name="connsiteX67-445" fmla="*/ 69130 w 420766"/>
                <a:gd name="connsiteY67-446" fmla="*/ 234390 h 2251203"/>
                <a:gd name="connsiteX68-447" fmla="*/ 65751 w 420766"/>
                <a:gd name="connsiteY68-448" fmla="*/ 176212 h 2251203"/>
                <a:gd name="connsiteX69-449" fmla="*/ 47905 w 420766"/>
                <a:gd name="connsiteY69-450" fmla="*/ 118876 h 2251203"/>
                <a:gd name="connsiteX70-451" fmla="*/ 32312 w 420766"/>
                <a:gd name="connsiteY70-452" fmla="*/ 100324 h 2251203"/>
                <a:gd name="connsiteX71-453" fmla="*/ 16719 w 420766"/>
                <a:gd name="connsiteY71-454" fmla="*/ 81772 h 2251203"/>
                <a:gd name="connsiteX72-455" fmla="*/ 0 w 420766"/>
                <a:gd name="connsiteY72-456" fmla="*/ 43826 h 2251203"/>
                <a:gd name="connsiteX73-457" fmla="*/ 14467 w 420766"/>
                <a:gd name="connsiteY73-458" fmla="*/ 42986 h 2251203"/>
                <a:gd name="connsiteX74-459" fmla="*/ 27807 w 420766"/>
                <a:gd name="connsiteY74-460" fmla="*/ 22753 h 2251203"/>
                <a:gd name="connsiteX75-461" fmla="*/ 55614 w 420766"/>
                <a:gd name="connsiteY75-462" fmla="*/ 1681 h 2251203"/>
                <a:gd name="connsiteX0-463" fmla="*/ 55614 w 420766"/>
                <a:gd name="connsiteY0-464" fmla="*/ 1681 h 2251203"/>
                <a:gd name="connsiteX1-465" fmla="*/ 84547 w 420766"/>
                <a:gd name="connsiteY1-466" fmla="*/ 0 h 2251203"/>
                <a:gd name="connsiteX2-467" fmla="*/ 143540 w 420766"/>
                <a:gd name="connsiteY2-468" fmla="*/ 16031 h 2251203"/>
                <a:gd name="connsiteX3-469" fmla="*/ 172474 w 420766"/>
                <a:gd name="connsiteY3-470" fmla="*/ 14351 h 2251203"/>
                <a:gd name="connsiteX4-471" fmla="*/ 202534 w 420766"/>
                <a:gd name="connsiteY4-472" fmla="*/ 32063 h 2251203"/>
                <a:gd name="connsiteX5-473" fmla="*/ 247060 w 420766"/>
                <a:gd name="connsiteY5-474" fmla="*/ 48934 h 2251203"/>
                <a:gd name="connsiteX6-475" fmla="*/ 275993 w 420766"/>
                <a:gd name="connsiteY6-476" fmla="*/ 47254 h 2251203"/>
                <a:gd name="connsiteX7-477" fmla="*/ 291586 w 420766"/>
                <a:gd name="connsiteY7-478" fmla="*/ 65807 h 2251203"/>
                <a:gd name="connsiteX8-479" fmla="*/ 320519 w 420766"/>
                <a:gd name="connsiteY8-480" fmla="*/ 64126 h 2251203"/>
                <a:gd name="connsiteX9-481" fmla="*/ 336112 w 420766"/>
                <a:gd name="connsiteY9-482" fmla="*/ 82678 h 2251203"/>
                <a:gd name="connsiteX10-483" fmla="*/ 351705 w 420766"/>
                <a:gd name="connsiteY10-484" fmla="*/ 101230 h 2251203"/>
                <a:gd name="connsiteX11-485" fmla="*/ 367298 w 420766"/>
                <a:gd name="connsiteY11-486" fmla="*/ 119782 h 2251203"/>
                <a:gd name="connsiteX12-487" fmla="*/ 369551 w 420766"/>
                <a:gd name="connsiteY12-488" fmla="*/ 158567 h 2251203"/>
                <a:gd name="connsiteX13-489" fmla="*/ 356211 w 420766"/>
                <a:gd name="connsiteY13-490" fmla="*/ 178799 h 2251203"/>
                <a:gd name="connsiteX14-491" fmla="*/ 357337 w 420766"/>
                <a:gd name="connsiteY14-492" fmla="*/ 198193 h 2251203"/>
                <a:gd name="connsiteX15-493" fmla="*/ 343997 w 420766"/>
                <a:gd name="connsiteY15-494" fmla="*/ 218425 h 2251203"/>
                <a:gd name="connsiteX16-495" fmla="*/ 346250 w 420766"/>
                <a:gd name="connsiteY16-496" fmla="*/ 257210 h 2251203"/>
                <a:gd name="connsiteX17-497" fmla="*/ 332909 w 420766"/>
                <a:gd name="connsiteY17-498" fmla="*/ 277443 h 2251203"/>
                <a:gd name="connsiteX18-499" fmla="*/ 335162 w 420766"/>
                <a:gd name="connsiteY18-500" fmla="*/ 316227 h 2251203"/>
                <a:gd name="connsiteX19-501" fmla="*/ 322948 w 420766"/>
                <a:gd name="connsiteY19-502" fmla="*/ 355853 h 2251203"/>
                <a:gd name="connsiteX20-503" fmla="*/ 325201 w 420766"/>
                <a:gd name="connsiteY20-504" fmla="*/ 394638 h 2251203"/>
                <a:gd name="connsiteX21-505" fmla="*/ 328580 w 420766"/>
                <a:gd name="connsiteY21-506" fmla="*/ 452815 h 2251203"/>
                <a:gd name="connsiteX22-507" fmla="*/ 331959 w 420766"/>
                <a:gd name="connsiteY22-508" fmla="*/ 510992 h 2251203"/>
                <a:gd name="connsiteX23-509" fmla="*/ 336465 w 420766"/>
                <a:gd name="connsiteY23-510" fmla="*/ 588562 h 2251203"/>
                <a:gd name="connsiteX24-511" fmla="*/ 342097 w 420766"/>
                <a:gd name="connsiteY24-512" fmla="*/ 685524 h 2251203"/>
                <a:gd name="connsiteX25-513" fmla="*/ 348855 w 420766"/>
                <a:gd name="connsiteY25-514" fmla="*/ 801878 h 2251203"/>
                <a:gd name="connsiteX26-515" fmla="*/ 355613 w 420766"/>
                <a:gd name="connsiteY26-516" fmla="*/ 918233 h 2251203"/>
                <a:gd name="connsiteX27-517" fmla="*/ 362371 w 420766"/>
                <a:gd name="connsiteY27-518" fmla="*/ 1034588 h 2251203"/>
                <a:gd name="connsiteX28-519" fmla="*/ 369129 w 420766"/>
                <a:gd name="connsiteY28-520" fmla="*/ 1150942 h 2251203"/>
                <a:gd name="connsiteX29-521" fmla="*/ 374761 w 420766"/>
                <a:gd name="connsiteY29-522" fmla="*/ 1247905 h 2251203"/>
                <a:gd name="connsiteX30-523" fmla="*/ 380393 w 420766"/>
                <a:gd name="connsiteY30-524" fmla="*/ 1344867 h 2251203"/>
                <a:gd name="connsiteX31-525" fmla="*/ 384899 w 420766"/>
                <a:gd name="connsiteY31-526" fmla="*/ 1422436 h 2251203"/>
                <a:gd name="connsiteX32-527" fmla="*/ 389404 w 420766"/>
                <a:gd name="connsiteY32-528" fmla="*/ 1500007 h 2251203"/>
                <a:gd name="connsiteX33-529" fmla="*/ 392783 w 420766"/>
                <a:gd name="connsiteY33-530" fmla="*/ 1558184 h 2251203"/>
                <a:gd name="connsiteX34-531" fmla="*/ 410629 w 420766"/>
                <a:gd name="connsiteY34-532" fmla="*/ 1615520 h 2251203"/>
                <a:gd name="connsiteX35-533" fmla="*/ 415134 w 420766"/>
                <a:gd name="connsiteY35-534" fmla="*/ 1693091 h 2251203"/>
                <a:gd name="connsiteX36-535" fmla="*/ 420766 w 420766"/>
                <a:gd name="connsiteY36-536" fmla="*/ 1790052 h 2251203"/>
                <a:gd name="connsiteX37-537" fmla="*/ 410805 w 420766"/>
                <a:gd name="connsiteY37-538" fmla="*/ 1868463 h 2251203"/>
                <a:gd name="connsiteX38-539" fmla="*/ 401970 w 420766"/>
                <a:gd name="connsiteY38-540" fmla="*/ 1966265 h 2251203"/>
                <a:gd name="connsiteX39-541" fmla="*/ 390883 w 420766"/>
                <a:gd name="connsiteY39-542" fmla="*/ 2025283 h 2251203"/>
                <a:gd name="connsiteX40-543" fmla="*/ 379795 w 420766"/>
                <a:gd name="connsiteY40-544" fmla="*/ 2084300 h 2251203"/>
                <a:gd name="connsiteX41-545" fmla="*/ 354241 w 420766"/>
                <a:gd name="connsiteY41-546" fmla="*/ 2144158 h 2251203"/>
                <a:gd name="connsiteX42-547" fmla="*/ 327561 w 420766"/>
                <a:gd name="connsiteY42-548" fmla="*/ 2184624 h 2251203"/>
                <a:gd name="connsiteX43-549" fmla="*/ 299754 w 420766"/>
                <a:gd name="connsiteY43-550" fmla="*/ 2205696 h 2251203"/>
                <a:gd name="connsiteX44-551" fmla="*/ 271946 w 420766"/>
                <a:gd name="connsiteY44-552" fmla="*/ 2226769 h 2251203"/>
                <a:gd name="connsiteX45-553" fmla="*/ 244139 w 420766"/>
                <a:gd name="connsiteY45-554" fmla="*/ 2247842 h 2251203"/>
                <a:gd name="connsiteX46-555" fmla="*/ 215206 w 420766"/>
                <a:gd name="connsiteY46-556" fmla="*/ 2249523 h 2251203"/>
                <a:gd name="connsiteX47-557" fmla="*/ 186272 w 420766"/>
                <a:gd name="connsiteY47-558" fmla="*/ 2251203 h 2251203"/>
                <a:gd name="connsiteX48-559" fmla="*/ 170680 w 420766"/>
                <a:gd name="connsiteY48-560" fmla="*/ 2232651 h 2251203"/>
                <a:gd name="connsiteX49-561" fmla="*/ 173706 w 420766"/>
                <a:gd name="connsiteY49-562" fmla="*/ 1784944 h 2251203"/>
                <a:gd name="connsiteX50-563" fmla="*/ 171454 w 420766"/>
                <a:gd name="connsiteY50-564" fmla="*/ 1746160 h 2251203"/>
                <a:gd name="connsiteX51-565" fmla="*/ 170327 w 420766"/>
                <a:gd name="connsiteY51-566" fmla="*/ 1726767 h 2251203"/>
                <a:gd name="connsiteX52-567" fmla="*/ 166948 w 420766"/>
                <a:gd name="connsiteY52-568" fmla="*/ 1668591 h 2251203"/>
                <a:gd name="connsiteX53-569" fmla="*/ 163569 w 420766"/>
                <a:gd name="connsiteY53-570" fmla="*/ 1610413 h 2251203"/>
                <a:gd name="connsiteX54-571" fmla="*/ 159064 w 420766"/>
                <a:gd name="connsiteY54-572" fmla="*/ 1532843 h 2251203"/>
                <a:gd name="connsiteX55-573" fmla="*/ 169025 w 420766"/>
                <a:gd name="connsiteY55-574" fmla="*/ 1454433 h 2251203"/>
                <a:gd name="connsiteX56-575" fmla="*/ 158887 w 420766"/>
                <a:gd name="connsiteY56-576" fmla="*/ 1279901 h 2251203"/>
                <a:gd name="connsiteX57-577" fmla="*/ 148750 w 420766"/>
                <a:gd name="connsiteY57-578" fmla="*/ 1105369 h 2251203"/>
                <a:gd name="connsiteX58-579" fmla="*/ 129602 w 420766"/>
                <a:gd name="connsiteY58-580" fmla="*/ 775698 h 2251203"/>
                <a:gd name="connsiteX59-581" fmla="*/ 120591 w 420766"/>
                <a:gd name="connsiteY59-582" fmla="*/ 620558 h 2251203"/>
                <a:gd name="connsiteX60-583" fmla="*/ 117212 w 420766"/>
                <a:gd name="connsiteY60-584" fmla="*/ 562381 h 2251203"/>
                <a:gd name="connsiteX61-585" fmla="*/ 112706 w 420766"/>
                <a:gd name="connsiteY61-586" fmla="*/ 484811 h 2251203"/>
                <a:gd name="connsiteX62-587" fmla="*/ 94861 w 420766"/>
                <a:gd name="connsiteY62-588" fmla="*/ 427474 h 2251203"/>
                <a:gd name="connsiteX63-589" fmla="*/ 92608 w 420766"/>
                <a:gd name="connsiteY63-590" fmla="*/ 388690 h 2251203"/>
                <a:gd name="connsiteX64-591" fmla="*/ 89229 w 420766"/>
                <a:gd name="connsiteY64-592" fmla="*/ 330512 h 2251203"/>
                <a:gd name="connsiteX65-593" fmla="*/ 86976 w 420766"/>
                <a:gd name="connsiteY65-594" fmla="*/ 291727 h 2251203"/>
                <a:gd name="connsiteX66-595" fmla="*/ 69130 w 420766"/>
                <a:gd name="connsiteY66-596" fmla="*/ 234390 h 2251203"/>
                <a:gd name="connsiteX67-597" fmla="*/ 65751 w 420766"/>
                <a:gd name="connsiteY67-598" fmla="*/ 176212 h 2251203"/>
                <a:gd name="connsiteX68-599" fmla="*/ 47905 w 420766"/>
                <a:gd name="connsiteY68-600" fmla="*/ 118876 h 2251203"/>
                <a:gd name="connsiteX69-601" fmla="*/ 32312 w 420766"/>
                <a:gd name="connsiteY69-602" fmla="*/ 100324 h 2251203"/>
                <a:gd name="connsiteX70-603" fmla="*/ 16719 w 420766"/>
                <a:gd name="connsiteY70-604" fmla="*/ 81772 h 2251203"/>
                <a:gd name="connsiteX71-605" fmla="*/ 0 w 420766"/>
                <a:gd name="connsiteY71-606" fmla="*/ 43826 h 2251203"/>
                <a:gd name="connsiteX72-607" fmla="*/ 14467 w 420766"/>
                <a:gd name="connsiteY72-608" fmla="*/ 42986 h 2251203"/>
                <a:gd name="connsiteX73-609" fmla="*/ 27807 w 420766"/>
                <a:gd name="connsiteY73-610" fmla="*/ 22753 h 2251203"/>
                <a:gd name="connsiteX74-611" fmla="*/ 55614 w 420766"/>
                <a:gd name="connsiteY74-612" fmla="*/ 1681 h 22512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</a:cxnLst>
              <a:rect l="l" t="t" r="r" b="b"/>
              <a:pathLst>
                <a:path w="420766" h="2251203">
                  <a:moveTo>
                    <a:pt x="55614" y="1681"/>
                  </a:moveTo>
                  <a:lnTo>
                    <a:pt x="84547" y="0"/>
                  </a:lnTo>
                  <a:lnTo>
                    <a:pt x="143540" y="16031"/>
                  </a:lnTo>
                  <a:lnTo>
                    <a:pt x="172474" y="14351"/>
                  </a:lnTo>
                  <a:lnTo>
                    <a:pt x="202534" y="32063"/>
                  </a:lnTo>
                  <a:lnTo>
                    <a:pt x="247060" y="48934"/>
                  </a:lnTo>
                  <a:lnTo>
                    <a:pt x="275993" y="47254"/>
                  </a:lnTo>
                  <a:lnTo>
                    <a:pt x="291586" y="65807"/>
                  </a:lnTo>
                  <a:lnTo>
                    <a:pt x="320519" y="64126"/>
                  </a:lnTo>
                  <a:lnTo>
                    <a:pt x="336112" y="82678"/>
                  </a:lnTo>
                  <a:lnTo>
                    <a:pt x="351705" y="101230"/>
                  </a:lnTo>
                  <a:lnTo>
                    <a:pt x="367298" y="119782"/>
                  </a:lnTo>
                  <a:lnTo>
                    <a:pt x="369551" y="158567"/>
                  </a:lnTo>
                  <a:lnTo>
                    <a:pt x="356211" y="178799"/>
                  </a:lnTo>
                  <a:cubicBezTo>
                    <a:pt x="356586" y="185264"/>
                    <a:pt x="356962" y="191728"/>
                    <a:pt x="357337" y="198193"/>
                  </a:cubicBezTo>
                  <a:lnTo>
                    <a:pt x="343997" y="218425"/>
                  </a:lnTo>
                  <a:lnTo>
                    <a:pt x="346250" y="257210"/>
                  </a:lnTo>
                  <a:lnTo>
                    <a:pt x="332909" y="277443"/>
                  </a:lnTo>
                  <a:lnTo>
                    <a:pt x="335162" y="316227"/>
                  </a:lnTo>
                  <a:lnTo>
                    <a:pt x="322948" y="355853"/>
                  </a:lnTo>
                  <a:lnTo>
                    <a:pt x="325201" y="394638"/>
                  </a:lnTo>
                  <a:lnTo>
                    <a:pt x="328580" y="452815"/>
                  </a:lnTo>
                  <a:lnTo>
                    <a:pt x="331959" y="510992"/>
                  </a:lnTo>
                  <a:lnTo>
                    <a:pt x="336465" y="588562"/>
                  </a:lnTo>
                  <a:lnTo>
                    <a:pt x="342097" y="685524"/>
                  </a:lnTo>
                  <a:lnTo>
                    <a:pt x="348855" y="801878"/>
                  </a:lnTo>
                  <a:lnTo>
                    <a:pt x="355613" y="918233"/>
                  </a:lnTo>
                  <a:lnTo>
                    <a:pt x="362371" y="1034588"/>
                  </a:lnTo>
                  <a:lnTo>
                    <a:pt x="369129" y="1150942"/>
                  </a:lnTo>
                  <a:lnTo>
                    <a:pt x="374761" y="1247905"/>
                  </a:lnTo>
                  <a:lnTo>
                    <a:pt x="380393" y="1344867"/>
                  </a:lnTo>
                  <a:lnTo>
                    <a:pt x="384899" y="1422436"/>
                  </a:lnTo>
                  <a:lnTo>
                    <a:pt x="389404" y="1500007"/>
                  </a:lnTo>
                  <a:lnTo>
                    <a:pt x="392783" y="1558184"/>
                  </a:lnTo>
                  <a:lnTo>
                    <a:pt x="410629" y="1615520"/>
                  </a:lnTo>
                  <a:lnTo>
                    <a:pt x="415134" y="1693091"/>
                  </a:lnTo>
                  <a:lnTo>
                    <a:pt x="420766" y="1790052"/>
                  </a:lnTo>
                  <a:lnTo>
                    <a:pt x="410805" y="1868463"/>
                  </a:lnTo>
                  <a:lnTo>
                    <a:pt x="401970" y="1966265"/>
                  </a:lnTo>
                  <a:lnTo>
                    <a:pt x="390883" y="2025283"/>
                  </a:lnTo>
                  <a:lnTo>
                    <a:pt x="379795" y="2084300"/>
                  </a:lnTo>
                  <a:lnTo>
                    <a:pt x="354241" y="2144158"/>
                  </a:lnTo>
                  <a:lnTo>
                    <a:pt x="327561" y="2184624"/>
                  </a:lnTo>
                  <a:lnTo>
                    <a:pt x="299754" y="2205696"/>
                  </a:lnTo>
                  <a:lnTo>
                    <a:pt x="271946" y="2226769"/>
                  </a:lnTo>
                  <a:lnTo>
                    <a:pt x="244139" y="2247842"/>
                  </a:lnTo>
                  <a:lnTo>
                    <a:pt x="215206" y="2249523"/>
                  </a:lnTo>
                  <a:lnTo>
                    <a:pt x="186272" y="2251203"/>
                  </a:lnTo>
                  <a:lnTo>
                    <a:pt x="170680" y="2232651"/>
                  </a:lnTo>
                  <a:cubicBezTo>
                    <a:pt x="171689" y="2083415"/>
                    <a:pt x="172697" y="1934180"/>
                    <a:pt x="173706" y="1784944"/>
                  </a:cubicBezTo>
                  <a:lnTo>
                    <a:pt x="171454" y="1746160"/>
                  </a:lnTo>
                  <a:cubicBezTo>
                    <a:pt x="171078" y="1739696"/>
                    <a:pt x="170703" y="1733231"/>
                    <a:pt x="170327" y="1726767"/>
                  </a:cubicBezTo>
                  <a:lnTo>
                    <a:pt x="166948" y="1668591"/>
                  </a:lnTo>
                  <a:lnTo>
                    <a:pt x="163569" y="1610413"/>
                  </a:lnTo>
                  <a:lnTo>
                    <a:pt x="159064" y="1532843"/>
                  </a:lnTo>
                  <a:lnTo>
                    <a:pt x="169025" y="1454433"/>
                  </a:lnTo>
                  <a:lnTo>
                    <a:pt x="158887" y="1279901"/>
                  </a:lnTo>
                  <a:lnTo>
                    <a:pt x="148750" y="1105369"/>
                  </a:lnTo>
                  <a:lnTo>
                    <a:pt x="129602" y="775698"/>
                  </a:lnTo>
                  <a:lnTo>
                    <a:pt x="120591" y="620558"/>
                  </a:lnTo>
                  <a:lnTo>
                    <a:pt x="117212" y="562381"/>
                  </a:lnTo>
                  <a:lnTo>
                    <a:pt x="112706" y="484811"/>
                  </a:lnTo>
                  <a:lnTo>
                    <a:pt x="94861" y="427474"/>
                  </a:lnTo>
                  <a:lnTo>
                    <a:pt x="92608" y="388690"/>
                  </a:lnTo>
                  <a:lnTo>
                    <a:pt x="89229" y="330512"/>
                  </a:lnTo>
                  <a:lnTo>
                    <a:pt x="86976" y="291727"/>
                  </a:lnTo>
                  <a:lnTo>
                    <a:pt x="69130" y="234390"/>
                  </a:lnTo>
                  <a:lnTo>
                    <a:pt x="65751" y="176212"/>
                  </a:lnTo>
                  <a:lnTo>
                    <a:pt x="47905" y="118876"/>
                  </a:lnTo>
                  <a:lnTo>
                    <a:pt x="32312" y="100324"/>
                  </a:lnTo>
                  <a:lnTo>
                    <a:pt x="16719" y="81772"/>
                  </a:lnTo>
                  <a:lnTo>
                    <a:pt x="0" y="43826"/>
                  </a:lnTo>
                  <a:lnTo>
                    <a:pt x="14467" y="42986"/>
                  </a:lnTo>
                  <a:lnTo>
                    <a:pt x="27807" y="22753"/>
                  </a:lnTo>
                  <a:lnTo>
                    <a:pt x="55614" y="168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4" name="Freeform 490"/>
          <p:cNvSpPr/>
          <p:nvPr/>
        </p:nvSpPr>
        <p:spPr bwMode="auto">
          <a:xfrm>
            <a:off x="2846070" y="2186940"/>
            <a:ext cx="340995" cy="1090295"/>
          </a:xfrm>
          <a:custGeom>
            <a:avLst/>
            <a:gdLst>
              <a:gd name="T0" fmla="*/ 8 w 88"/>
              <a:gd name="T1" fmla="*/ 28 h 200"/>
              <a:gd name="T2" fmla="*/ 4 w 88"/>
              <a:gd name="T3" fmla="*/ 24 h 200"/>
              <a:gd name="T4" fmla="*/ 0 w 88"/>
              <a:gd name="T5" fmla="*/ 20 h 200"/>
              <a:gd name="T6" fmla="*/ 0 w 88"/>
              <a:gd name="T7" fmla="*/ 12 h 200"/>
              <a:gd name="T8" fmla="*/ 0 w 88"/>
              <a:gd name="T9" fmla="*/ 8 h 200"/>
              <a:gd name="T10" fmla="*/ 4 w 88"/>
              <a:gd name="T11" fmla="*/ 4 h 200"/>
              <a:gd name="T12" fmla="*/ 8 w 88"/>
              <a:gd name="T13" fmla="*/ 0 h 200"/>
              <a:gd name="T14" fmla="*/ 16 w 88"/>
              <a:gd name="T15" fmla="*/ 0 h 200"/>
              <a:gd name="T16" fmla="*/ 24 w 88"/>
              <a:gd name="T17" fmla="*/ 0 h 200"/>
              <a:gd name="T18" fmla="*/ 36 w 88"/>
              <a:gd name="T19" fmla="*/ 0 h 200"/>
              <a:gd name="T20" fmla="*/ 44 w 88"/>
              <a:gd name="T21" fmla="*/ 4 h 200"/>
              <a:gd name="T22" fmla="*/ 52 w 88"/>
              <a:gd name="T23" fmla="*/ 4 h 200"/>
              <a:gd name="T24" fmla="*/ 60 w 88"/>
              <a:gd name="T25" fmla="*/ 8 h 200"/>
              <a:gd name="T26" fmla="*/ 64 w 88"/>
              <a:gd name="T27" fmla="*/ 8 h 200"/>
              <a:gd name="T28" fmla="*/ 64 w 88"/>
              <a:gd name="T29" fmla="*/ 12 h 200"/>
              <a:gd name="T30" fmla="*/ 68 w 88"/>
              <a:gd name="T31" fmla="*/ 16 h 200"/>
              <a:gd name="T32" fmla="*/ 72 w 88"/>
              <a:gd name="T33" fmla="*/ 20 h 200"/>
              <a:gd name="T34" fmla="*/ 76 w 88"/>
              <a:gd name="T35" fmla="*/ 28 h 200"/>
              <a:gd name="T36" fmla="*/ 80 w 88"/>
              <a:gd name="T37" fmla="*/ 36 h 200"/>
              <a:gd name="T38" fmla="*/ 80 w 88"/>
              <a:gd name="T39" fmla="*/ 48 h 200"/>
              <a:gd name="T40" fmla="*/ 84 w 88"/>
              <a:gd name="T41" fmla="*/ 60 h 200"/>
              <a:gd name="T42" fmla="*/ 84 w 88"/>
              <a:gd name="T43" fmla="*/ 84 h 200"/>
              <a:gd name="T44" fmla="*/ 88 w 88"/>
              <a:gd name="T45" fmla="*/ 108 h 200"/>
              <a:gd name="T46" fmla="*/ 88 w 88"/>
              <a:gd name="T47" fmla="*/ 128 h 200"/>
              <a:gd name="T48" fmla="*/ 88 w 88"/>
              <a:gd name="T49" fmla="*/ 148 h 200"/>
              <a:gd name="T50" fmla="*/ 88 w 88"/>
              <a:gd name="T51" fmla="*/ 164 h 200"/>
              <a:gd name="T52" fmla="*/ 88 w 88"/>
              <a:gd name="T53" fmla="*/ 172 h 200"/>
              <a:gd name="T54" fmla="*/ 88 w 88"/>
              <a:gd name="T55" fmla="*/ 180 h 200"/>
              <a:gd name="T56" fmla="*/ 88 w 88"/>
              <a:gd name="T57" fmla="*/ 184 h 200"/>
              <a:gd name="T58" fmla="*/ 84 w 88"/>
              <a:gd name="T59" fmla="*/ 188 h 200"/>
              <a:gd name="T60" fmla="*/ 84 w 88"/>
              <a:gd name="T61" fmla="*/ 188 h 200"/>
              <a:gd name="T62" fmla="*/ 84 w 88"/>
              <a:gd name="T63" fmla="*/ 192 h 200"/>
              <a:gd name="T64" fmla="*/ 80 w 88"/>
              <a:gd name="T65" fmla="*/ 196 h 200"/>
              <a:gd name="T66" fmla="*/ 76 w 88"/>
              <a:gd name="T67" fmla="*/ 196 h 200"/>
              <a:gd name="T68" fmla="*/ 64 w 88"/>
              <a:gd name="T69" fmla="*/ 200 h 200"/>
              <a:gd name="T70" fmla="*/ 60 w 88"/>
              <a:gd name="T71" fmla="*/ 196 h 200"/>
              <a:gd name="T72" fmla="*/ 56 w 88"/>
              <a:gd name="T73" fmla="*/ 192 h 200"/>
              <a:gd name="T74" fmla="*/ 52 w 88"/>
              <a:gd name="T75" fmla="*/ 184 h 200"/>
              <a:gd name="T76" fmla="*/ 48 w 88"/>
              <a:gd name="T77" fmla="*/ 172 h 200"/>
              <a:gd name="T78" fmla="*/ 44 w 88"/>
              <a:gd name="T79" fmla="*/ 160 h 200"/>
              <a:gd name="T80" fmla="*/ 40 w 88"/>
              <a:gd name="T81" fmla="*/ 148 h 200"/>
              <a:gd name="T82" fmla="*/ 40 w 88"/>
              <a:gd name="T83" fmla="*/ 140 h 200"/>
              <a:gd name="T84" fmla="*/ 40 w 88"/>
              <a:gd name="T85" fmla="*/ 132 h 200"/>
              <a:gd name="T86" fmla="*/ 36 w 88"/>
              <a:gd name="T87" fmla="*/ 124 h 200"/>
              <a:gd name="T88" fmla="*/ 36 w 88"/>
              <a:gd name="T89" fmla="*/ 112 h 200"/>
              <a:gd name="T90" fmla="*/ 32 w 88"/>
              <a:gd name="T91" fmla="*/ 96 h 200"/>
              <a:gd name="T92" fmla="*/ 32 w 88"/>
              <a:gd name="T93" fmla="*/ 76 h 200"/>
              <a:gd name="T94" fmla="*/ 28 w 88"/>
              <a:gd name="T95" fmla="*/ 68 h 200"/>
              <a:gd name="T96" fmla="*/ 24 w 88"/>
              <a:gd name="T97" fmla="*/ 60 h 200"/>
              <a:gd name="T98" fmla="*/ 24 w 88"/>
              <a:gd name="T99" fmla="*/ 52 h 200"/>
              <a:gd name="T100" fmla="*/ 20 w 88"/>
              <a:gd name="T101" fmla="*/ 44 h 200"/>
              <a:gd name="T102" fmla="*/ 16 w 88"/>
              <a:gd name="T103" fmla="*/ 36 h 200"/>
              <a:gd name="T104" fmla="*/ 8 w 88"/>
              <a:gd name="T105" fmla="*/ 28 h 200"/>
              <a:gd name="T106" fmla="*/ 8 w 88"/>
              <a:gd name="T107" fmla="*/ 28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8" h="200">
                <a:moveTo>
                  <a:pt x="8" y="28"/>
                </a:moveTo>
                <a:lnTo>
                  <a:pt x="4" y="24"/>
                </a:lnTo>
                <a:lnTo>
                  <a:pt x="0" y="20"/>
                </a:lnTo>
                <a:lnTo>
                  <a:pt x="0" y="12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16" y="0"/>
                </a:lnTo>
                <a:lnTo>
                  <a:pt x="24" y="0"/>
                </a:lnTo>
                <a:lnTo>
                  <a:pt x="36" y="0"/>
                </a:lnTo>
                <a:lnTo>
                  <a:pt x="44" y="4"/>
                </a:lnTo>
                <a:lnTo>
                  <a:pt x="52" y="4"/>
                </a:lnTo>
                <a:lnTo>
                  <a:pt x="60" y="8"/>
                </a:lnTo>
                <a:lnTo>
                  <a:pt x="64" y="8"/>
                </a:lnTo>
                <a:lnTo>
                  <a:pt x="64" y="12"/>
                </a:lnTo>
                <a:lnTo>
                  <a:pt x="68" y="16"/>
                </a:lnTo>
                <a:lnTo>
                  <a:pt x="72" y="20"/>
                </a:lnTo>
                <a:lnTo>
                  <a:pt x="76" y="28"/>
                </a:lnTo>
                <a:lnTo>
                  <a:pt x="80" y="36"/>
                </a:lnTo>
                <a:lnTo>
                  <a:pt x="80" y="48"/>
                </a:lnTo>
                <a:lnTo>
                  <a:pt x="84" y="60"/>
                </a:lnTo>
                <a:lnTo>
                  <a:pt x="84" y="84"/>
                </a:lnTo>
                <a:lnTo>
                  <a:pt x="88" y="108"/>
                </a:lnTo>
                <a:lnTo>
                  <a:pt x="88" y="128"/>
                </a:lnTo>
                <a:lnTo>
                  <a:pt x="88" y="148"/>
                </a:lnTo>
                <a:lnTo>
                  <a:pt x="88" y="164"/>
                </a:lnTo>
                <a:lnTo>
                  <a:pt x="88" y="172"/>
                </a:lnTo>
                <a:lnTo>
                  <a:pt x="88" y="180"/>
                </a:lnTo>
                <a:lnTo>
                  <a:pt x="88" y="184"/>
                </a:lnTo>
                <a:lnTo>
                  <a:pt x="84" y="188"/>
                </a:lnTo>
                <a:lnTo>
                  <a:pt x="84" y="188"/>
                </a:lnTo>
                <a:lnTo>
                  <a:pt x="84" y="192"/>
                </a:lnTo>
                <a:lnTo>
                  <a:pt x="80" y="196"/>
                </a:lnTo>
                <a:lnTo>
                  <a:pt x="76" y="196"/>
                </a:lnTo>
                <a:lnTo>
                  <a:pt x="64" y="200"/>
                </a:lnTo>
                <a:lnTo>
                  <a:pt x="60" y="196"/>
                </a:lnTo>
                <a:lnTo>
                  <a:pt x="56" y="192"/>
                </a:lnTo>
                <a:lnTo>
                  <a:pt x="52" y="184"/>
                </a:lnTo>
                <a:lnTo>
                  <a:pt x="48" y="172"/>
                </a:lnTo>
                <a:lnTo>
                  <a:pt x="44" y="160"/>
                </a:lnTo>
                <a:lnTo>
                  <a:pt x="40" y="148"/>
                </a:lnTo>
                <a:lnTo>
                  <a:pt x="40" y="140"/>
                </a:lnTo>
                <a:lnTo>
                  <a:pt x="40" y="132"/>
                </a:lnTo>
                <a:lnTo>
                  <a:pt x="36" y="124"/>
                </a:lnTo>
                <a:lnTo>
                  <a:pt x="36" y="112"/>
                </a:lnTo>
                <a:lnTo>
                  <a:pt x="32" y="96"/>
                </a:lnTo>
                <a:lnTo>
                  <a:pt x="32" y="76"/>
                </a:lnTo>
                <a:lnTo>
                  <a:pt x="28" y="68"/>
                </a:lnTo>
                <a:lnTo>
                  <a:pt x="24" y="60"/>
                </a:lnTo>
                <a:lnTo>
                  <a:pt x="24" y="52"/>
                </a:lnTo>
                <a:lnTo>
                  <a:pt x="20" y="44"/>
                </a:lnTo>
                <a:lnTo>
                  <a:pt x="16" y="36"/>
                </a:lnTo>
                <a:lnTo>
                  <a:pt x="8" y="28"/>
                </a:lnTo>
                <a:lnTo>
                  <a:pt x="8" y="2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5" name="Freeform 492"/>
          <p:cNvSpPr/>
          <p:nvPr/>
        </p:nvSpPr>
        <p:spPr bwMode="auto">
          <a:xfrm>
            <a:off x="3104515" y="2955925"/>
            <a:ext cx="871855" cy="243840"/>
          </a:xfrm>
          <a:custGeom>
            <a:avLst/>
            <a:gdLst>
              <a:gd name="T0" fmla="*/ 0 w 184"/>
              <a:gd name="T1" fmla="*/ 24 h 56"/>
              <a:gd name="T2" fmla="*/ 8 w 184"/>
              <a:gd name="T3" fmla="*/ 20 h 56"/>
              <a:gd name="T4" fmla="*/ 16 w 184"/>
              <a:gd name="T5" fmla="*/ 20 h 56"/>
              <a:gd name="T6" fmla="*/ 24 w 184"/>
              <a:gd name="T7" fmla="*/ 20 h 56"/>
              <a:gd name="T8" fmla="*/ 36 w 184"/>
              <a:gd name="T9" fmla="*/ 20 h 56"/>
              <a:gd name="T10" fmla="*/ 48 w 184"/>
              <a:gd name="T11" fmla="*/ 16 h 56"/>
              <a:gd name="T12" fmla="*/ 64 w 184"/>
              <a:gd name="T13" fmla="*/ 16 h 56"/>
              <a:gd name="T14" fmla="*/ 80 w 184"/>
              <a:gd name="T15" fmla="*/ 12 h 56"/>
              <a:gd name="T16" fmla="*/ 100 w 184"/>
              <a:gd name="T17" fmla="*/ 8 h 56"/>
              <a:gd name="T18" fmla="*/ 116 w 184"/>
              <a:gd name="T19" fmla="*/ 4 h 56"/>
              <a:gd name="T20" fmla="*/ 132 w 184"/>
              <a:gd name="T21" fmla="*/ 4 h 56"/>
              <a:gd name="T22" fmla="*/ 148 w 184"/>
              <a:gd name="T23" fmla="*/ 4 h 56"/>
              <a:gd name="T24" fmla="*/ 160 w 184"/>
              <a:gd name="T25" fmla="*/ 0 h 56"/>
              <a:gd name="T26" fmla="*/ 168 w 184"/>
              <a:gd name="T27" fmla="*/ 0 h 56"/>
              <a:gd name="T28" fmla="*/ 176 w 184"/>
              <a:gd name="T29" fmla="*/ 4 h 56"/>
              <a:gd name="T30" fmla="*/ 180 w 184"/>
              <a:gd name="T31" fmla="*/ 4 h 56"/>
              <a:gd name="T32" fmla="*/ 180 w 184"/>
              <a:gd name="T33" fmla="*/ 8 h 56"/>
              <a:gd name="T34" fmla="*/ 184 w 184"/>
              <a:gd name="T35" fmla="*/ 12 h 56"/>
              <a:gd name="T36" fmla="*/ 184 w 184"/>
              <a:gd name="T37" fmla="*/ 20 h 56"/>
              <a:gd name="T38" fmla="*/ 180 w 184"/>
              <a:gd name="T39" fmla="*/ 24 h 56"/>
              <a:gd name="T40" fmla="*/ 176 w 184"/>
              <a:gd name="T41" fmla="*/ 28 h 56"/>
              <a:gd name="T42" fmla="*/ 172 w 184"/>
              <a:gd name="T43" fmla="*/ 28 h 56"/>
              <a:gd name="T44" fmla="*/ 172 w 184"/>
              <a:gd name="T45" fmla="*/ 32 h 56"/>
              <a:gd name="T46" fmla="*/ 164 w 184"/>
              <a:gd name="T47" fmla="*/ 32 h 56"/>
              <a:gd name="T48" fmla="*/ 160 w 184"/>
              <a:gd name="T49" fmla="*/ 36 h 56"/>
              <a:gd name="T50" fmla="*/ 152 w 184"/>
              <a:gd name="T51" fmla="*/ 36 h 56"/>
              <a:gd name="T52" fmla="*/ 144 w 184"/>
              <a:gd name="T53" fmla="*/ 36 h 56"/>
              <a:gd name="T54" fmla="*/ 136 w 184"/>
              <a:gd name="T55" fmla="*/ 40 h 56"/>
              <a:gd name="T56" fmla="*/ 128 w 184"/>
              <a:gd name="T57" fmla="*/ 40 h 56"/>
              <a:gd name="T58" fmla="*/ 116 w 184"/>
              <a:gd name="T59" fmla="*/ 44 h 56"/>
              <a:gd name="T60" fmla="*/ 104 w 184"/>
              <a:gd name="T61" fmla="*/ 44 h 56"/>
              <a:gd name="T62" fmla="*/ 88 w 184"/>
              <a:gd name="T63" fmla="*/ 44 h 56"/>
              <a:gd name="T64" fmla="*/ 76 w 184"/>
              <a:gd name="T65" fmla="*/ 48 h 56"/>
              <a:gd name="T66" fmla="*/ 60 w 184"/>
              <a:gd name="T67" fmla="*/ 48 h 56"/>
              <a:gd name="T68" fmla="*/ 40 w 184"/>
              <a:gd name="T69" fmla="*/ 52 h 56"/>
              <a:gd name="T70" fmla="*/ 24 w 184"/>
              <a:gd name="T71" fmla="*/ 52 h 56"/>
              <a:gd name="T72" fmla="*/ 4 w 184"/>
              <a:gd name="T73" fmla="*/ 56 h 56"/>
              <a:gd name="T74" fmla="*/ 0 w 184"/>
              <a:gd name="T75" fmla="*/ 24 h 56"/>
              <a:gd name="T76" fmla="*/ 0 w 184"/>
              <a:gd name="T77" fmla="*/ 24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4" h="56">
                <a:moveTo>
                  <a:pt x="0" y="24"/>
                </a:moveTo>
                <a:lnTo>
                  <a:pt x="8" y="20"/>
                </a:lnTo>
                <a:lnTo>
                  <a:pt x="16" y="20"/>
                </a:lnTo>
                <a:lnTo>
                  <a:pt x="24" y="20"/>
                </a:lnTo>
                <a:lnTo>
                  <a:pt x="36" y="20"/>
                </a:lnTo>
                <a:lnTo>
                  <a:pt x="48" y="16"/>
                </a:lnTo>
                <a:lnTo>
                  <a:pt x="64" y="16"/>
                </a:lnTo>
                <a:lnTo>
                  <a:pt x="80" y="12"/>
                </a:lnTo>
                <a:lnTo>
                  <a:pt x="100" y="8"/>
                </a:lnTo>
                <a:lnTo>
                  <a:pt x="116" y="4"/>
                </a:lnTo>
                <a:lnTo>
                  <a:pt x="132" y="4"/>
                </a:lnTo>
                <a:lnTo>
                  <a:pt x="148" y="4"/>
                </a:lnTo>
                <a:lnTo>
                  <a:pt x="160" y="0"/>
                </a:lnTo>
                <a:lnTo>
                  <a:pt x="168" y="0"/>
                </a:lnTo>
                <a:lnTo>
                  <a:pt x="176" y="4"/>
                </a:lnTo>
                <a:lnTo>
                  <a:pt x="180" y="4"/>
                </a:lnTo>
                <a:lnTo>
                  <a:pt x="180" y="8"/>
                </a:lnTo>
                <a:lnTo>
                  <a:pt x="184" y="12"/>
                </a:lnTo>
                <a:lnTo>
                  <a:pt x="184" y="20"/>
                </a:lnTo>
                <a:lnTo>
                  <a:pt x="180" y="24"/>
                </a:lnTo>
                <a:lnTo>
                  <a:pt x="176" y="28"/>
                </a:lnTo>
                <a:lnTo>
                  <a:pt x="172" y="28"/>
                </a:lnTo>
                <a:lnTo>
                  <a:pt x="172" y="32"/>
                </a:lnTo>
                <a:lnTo>
                  <a:pt x="164" y="32"/>
                </a:lnTo>
                <a:lnTo>
                  <a:pt x="160" y="36"/>
                </a:lnTo>
                <a:lnTo>
                  <a:pt x="152" y="36"/>
                </a:lnTo>
                <a:lnTo>
                  <a:pt x="144" y="36"/>
                </a:lnTo>
                <a:lnTo>
                  <a:pt x="136" y="40"/>
                </a:lnTo>
                <a:lnTo>
                  <a:pt x="128" y="40"/>
                </a:lnTo>
                <a:lnTo>
                  <a:pt x="116" y="44"/>
                </a:lnTo>
                <a:lnTo>
                  <a:pt x="104" y="44"/>
                </a:lnTo>
                <a:lnTo>
                  <a:pt x="88" y="44"/>
                </a:lnTo>
                <a:lnTo>
                  <a:pt x="76" y="48"/>
                </a:lnTo>
                <a:lnTo>
                  <a:pt x="60" y="48"/>
                </a:lnTo>
                <a:lnTo>
                  <a:pt x="40" y="52"/>
                </a:lnTo>
                <a:lnTo>
                  <a:pt x="24" y="52"/>
                </a:lnTo>
                <a:lnTo>
                  <a:pt x="4" y="56"/>
                </a:lnTo>
                <a:lnTo>
                  <a:pt x="0" y="24"/>
                </a:lnTo>
                <a:lnTo>
                  <a:pt x="0" y="24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6" name="任意多边形: 形状 22"/>
          <p:cNvSpPr/>
          <p:nvPr/>
        </p:nvSpPr>
        <p:spPr>
          <a:xfrm rot="20854164">
            <a:off x="3128645" y="2162175"/>
            <a:ext cx="937260" cy="127635"/>
          </a:xfrm>
          <a:custGeom>
            <a:avLst/>
            <a:gdLst>
              <a:gd name="connsiteX0" fmla="*/ 544268 w 734807"/>
              <a:gd name="connsiteY0" fmla="*/ 0 h 147907"/>
              <a:gd name="connsiteX1" fmla="*/ 559374 w 734807"/>
              <a:gd name="connsiteY1" fmla="*/ 3330 h 147907"/>
              <a:gd name="connsiteX2" fmla="*/ 574480 w 734807"/>
              <a:gd name="connsiteY2" fmla="*/ 6660 h 147907"/>
              <a:gd name="connsiteX3" fmla="*/ 600317 w 734807"/>
              <a:gd name="connsiteY3" fmla="*/ 33176 h 147907"/>
              <a:gd name="connsiteX4" fmla="*/ 641261 w 734807"/>
              <a:gd name="connsiteY4" fmla="*/ 63021 h 147907"/>
              <a:gd name="connsiteX5" fmla="*/ 682205 w 734807"/>
              <a:gd name="connsiteY5" fmla="*/ 92867 h 147907"/>
              <a:gd name="connsiteX6" fmla="*/ 708041 w 734807"/>
              <a:gd name="connsiteY6" fmla="*/ 119382 h 147907"/>
              <a:gd name="connsiteX7" fmla="*/ 733878 w 734807"/>
              <a:gd name="connsiteY7" fmla="*/ 145898 h 147907"/>
              <a:gd name="connsiteX8" fmla="*/ 734807 w 734807"/>
              <a:gd name="connsiteY8" fmla="*/ 147907 h 147907"/>
              <a:gd name="connsiteX9" fmla="*/ 507639 w 734807"/>
              <a:gd name="connsiteY9" fmla="*/ 147907 h 147907"/>
              <a:gd name="connsiteX10" fmla="*/ 502900 w 734807"/>
              <a:gd name="connsiteY10" fmla="*/ 115805 h 147907"/>
              <a:gd name="connsiteX11" fmla="*/ 461957 w 734807"/>
              <a:gd name="connsiteY11" fmla="*/ 85960 h 147907"/>
              <a:gd name="connsiteX12" fmla="*/ 416636 w 734807"/>
              <a:gd name="connsiteY12" fmla="*/ 75971 h 147907"/>
              <a:gd name="connsiteX13" fmla="*/ 371316 w 734807"/>
              <a:gd name="connsiteY13" fmla="*/ 65981 h 147907"/>
              <a:gd name="connsiteX14" fmla="*/ 341103 w 734807"/>
              <a:gd name="connsiteY14" fmla="*/ 59321 h 147907"/>
              <a:gd name="connsiteX15" fmla="*/ 291406 w 734807"/>
              <a:gd name="connsiteY15" fmla="*/ 69187 h 147907"/>
              <a:gd name="connsiteX16" fmla="*/ 241708 w 734807"/>
              <a:gd name="connsiteY16" fmla="*/ 79053 h 147907"/>
              <a:gd name="connsiteX17" fmla="*/ 181282 w 734807"/>
              <a:gd name="connsiteY17" fmla="*/ 65734 h 147907"/>
              <a:gd name="connsiteX18" fmla="*/ 116478 w 734807"/>
              <a:gd name="connsiteY18" fmla="*/ 72270 h 147907"/>
              <a:gd name="connsiteX19" fmla="*/ 71158 w 734807"/>
              <a:gd name="connsiteY19" fmla="*/ 62280 h 147907"/>
              <a:gd name="connsiteX20" fmla="*/ 10730 w 734807"/>
              <a:gd name="connsiteY20" fmla="*/ 48960 h 147907"/>
              <a:gd name="connsiteX21" fmla="*/ 0 w 734807"/>
              <a:gd name="connsiteY21" fmla="*/ 25775 h 147907"/>
              <a:gd name="connsiteX22" fmla="*/ 75534 w 734807"/>
              <a:gd name="connsiteY22" fmla="*/ 42425 h 147907"/>
              <a:gd name="connsiteX23" fmla="*/ 155445 w 734807"/>
              <a:gd name="connsiteY23" fmla="*/ 39218 h 147907"/>
              <a:gd name="connsiteX24" fmla="*/ 230979 w 734807"/>
              <a:gd name="connsiteY24" fmla="*/ 55867 h 147907"/>
              <a:gd name="connsiteX25" fmla="*/ 310889 w 734807"/>
              <a:gd name="connsiteY25" fmla="*/ 52661 h 147907"/>
              <a:gd name="connsiteX26" fmla="*/ 345480 w 734807"/>
              <a:gd name="connsiteY26" fmla="*/ 39465 h 147907"/>
              <a:gd name="connsiteX27" fmla="*/ 380070 w 734807"/>
              <a:gd name="connsiteY27" fmla="*/ 26269 h 147907"/>
              <a:gd name="connsiteX28" fmla="*/ 429767 w 734807"/>
              <a:gd name="connsiteY28" fmla="*/ 16403 h 147907"/>
              <a:gd name="connsiteX29" fmla="*/ 475087 w 734807"/>
              <a:gd name="connsiteY29" fmla="*/ 26392 h 147907"/>
              <a:gd name="connsiteX30" fmla="*/ 509677 w 734807"/>
              <a:gd name="connsiteY30" fmla="*/ 13197 h 147907"/>
              <a:gd name="connsiteX31" fmla="*/ 544268 w 734807"/>
              <a:gd name="connsiteY31" fmla="*/ 0 h 147907"/>
              <a:gd name="connsiteX0-1" fmla="*/ 544268 w 734807"/>
              <a:gd name="connsiteY0-2" fmla="*/ 0 h 147907"/>
              <a:gd name="connsiteX1-3" fmla="*/ 559374 w 734807"/>
              <a:gd name="connsiteY1-4" fmla="*/ 3330 h 147907"/>
              <a:gd name="connsiteX2-5" fmla="*/ 574480 w 734807"/>
              <a:gd name="connsiteY2-6" fmla="*/ 6660 h 147907"/>
              <a:gd name="connsiteX3-7" fmla="*/ 600317 w 734807"/>
              <a:gd name="connsiteY3-8" fmla="*/ 33176 h 147907"/>
              <a:gd name="connsiteX4-9" fmla="*/ 641261 w 734807"/>
              <a:gd name="connsiteY4-10" fmla="*/ 63021 h 147907"/>
              <a:gd name="connsiteX5-11" fmla="*/ 682205 w 734807"/>
              <a:gd name="connsiteY5-12" fmla="*/ 92867 h 147907"/>
              <a:gd name="connsiteX6-13" fmla="*/ 708041 w 734807"/>
              <a:gd name="connsiteY6-14" fmla="*/ 119382 h 147907"/>
              <a:gd name="connsiteX7-15" fmla="*/ 733878 w 734807"/>
              <a:gd name="connsiteY7-16" fmla="*/ 145898 h 147907"/>
              <a:gd name="connsiteX8-17" fmla="*/ 734807 w 734807"/>
              <a:gd name="connsiteY8-18" fmla="*/ 147907 h 147907"/>
              <a:gd name="connsiteX9-19" fmla="*/ 502900 w 734807"/>
              <a:gd name="connsiteY9-20" fmla="*/ 115805 h 147907"/>
              <a:gd name="connsiteX10-21" fmla="*/ 461957 w 734807"/>
              <a:gd name="connsiteY10-22" fmla="*/ 85960 h 147907"/>
              <a:gd name="connsiteX11-23" fmla="*/ 416636 w 734807"/>
              <a:gd name="connsiteY11-24" fmla="*/ 75971 h 147907"/>
              <a:gd name="connsiteX12-25" fmla="*/ 371316 w 734807"/>
              <a:gd name="connsiteY12-26" fmla="*/ 65981 h 147907"/>
              <a:gd name="connsiteX13-27" fmla="*/ 341103 w 734807"/>
              <a:gd name="connsiteY13-28" fmla="*/ 59321 h 147907"/>
              <a:gd name="connsiteX14-29" fmla="*/ 291406 w 734807"/>
              <a:gd name="connsiteY14-30" fmla="*/ 69187 h 147907"/>
              <a:gd name="connsiteX15-31" fmla="*/ 241708 w 734807"/>
              <a:gd name="connsiteY15-32" fmla="*/ 79053 h 147907"/>
              <a:gd name="connsiteX16-33" fmla="*/ 181282 w 734807"/>
              <a:gd name="connsiteY16-34" fmla="*/ 65734 h 147907"/>
              <a:gd name="connsiteX17-35" fmla="*/ 116478 w 734807"/>
              <a:gd name="connsiteY17-36" fmla="*/ 72270 h 147907"/>
              <a:gd name="connsiteX18-37" fmla="*/ 71158 w 734807"/>
              <a:gd name="connsiteY18-38" fmla="*/ 62280 h 147907"/>
              <a:gd name="connsiteX19-39" fmla="*/ 10730 w 734807"/>
              <a:gd name="connsiteY19-40" fmla="*/ 48960 h 147907"/>
              <a:gd name="connsiteX20-41" fmla="*/ 0 w 734807"/>
              <a:gd name="connsiteY20-42" fmla="*/ 25775 h 147907"/>
              <a:gd name="connsiteX21-43" fmla="*/ 75534 w 734807"/>
              <a:gd name="connsiteY21-44" fmla="*/ 42425 h 147907"/>
              <a:gd name="connsiteX22-45" fmla="*/ 155445 w 734807"/>
              <a:gd name="connsiteY22-46" fmla="*/ 39218 h 147907"/>
              <a:gd name="connsiteX23-47" fmla="*/ 230979 w 734807"/>
              <a:gd name="connsiteY23-48" fmla="*/ 55867 h 147907"/>
              <a:gd name="connsiteX24-49" fmla="*/ 310889 w 734807"/>
              <a:gd name="connsiteY24-50" fmla="*/ 52661 h 147907"/>
              <a:gd name="connsiteX25-51" fmla="*/ 345480 w 734807"/>
              <a:gd name="connsiteY25-52" fmla="*/ 39465 h 147907"/>
              <a:gd name="connsiteX26-53" fmla="*/ 380070 w 734807"/>
              <a:gd name="connsiteY26-54" fmla="*/ 26269 h 147907"/>
              <a:gd name="connsiteX27-55" fmla="*/ 429767 w 734807"/>
              <a:gd name="connsiteY27-56" fmla="*/ 16403 h 147907"/>
              <a:gd name="connsiteX28-57" fmla="*/ 475087 w 734807"/>
              <a:gd name="connsiteY28-58" fmla="*/ 26392 h 147907"/>
              <a:gd name="connsiteX29-59" fmla="*/ 509677 w 734807"/>
              <a:gd name="connsiteY29-60" fmla="*/ 13197 h 147907"/>
              <a:gd name="connsiteX30-61" fmla="*/ 544268 w 734807"/>
              <a:gd name="connsiteY30-62" fmla="*/ 0 h 147907"/>
              <a:gd name="connsiteX0-63" fmla="*/ 544268 w 734807"/>
              <a:gd name="connsiteY0-64" fmla="*/ 0 h 147907"/>
              <a:gd name="connsiteX1-65" fmla="*/ 559374 w 734807"/>
              <a:gd name="connsiteY1-66" fmla="*/ 3330 h 147907"/>
              <a:gd name="connsiteX2-67" fmla="*/ 574480 w 734807"/>
              <a:gd name="connsiteY2-68" fmla="*/ 6660 h 147907"/>
              <a:gd name="connsiteX3-69" fmla="*/ 600317 w 734807"/>
              <a:gd name="connsiteY3-70" fmla="*/ 33176 h 147907"/>
              <a:gd name="connsiteX4-71" fmla="*/ 641261 w 734807"/>
              <a:gd name="connsiteY4-72" fmla="*/ 63021 h 147907"/>
              <a:gd name="connsiteX5-73" fmla="*/ 682205 w 734807"/>
              <a:gd name="connsiteY5-74" fmla="*/ 92867 h 147907"/>
              <a:gd name="connsiteX6-75" fmla="*/ 708041 w 734807"/>
              <a:gd name="connsiteY6-76" fmla="*/ 119382 h 147907"/>
              <a:gd name="connsiteX7-77" fmla="*/ 733878 w 734807"/>
              <a:gd name="connsiteY7-78" fmla="*/ 145898 h 147907"/>
              <a:gd name="connsiteX8-79" fmla="*/ 734807 w 734807"/>
              <a:gd name="connsiteY8-80" fmla="*/ 147907 h 147907"/>
              <a:gd name="connsiteX9-81" fmla="*/ 461957 w 734807"/>
              <a:gd name="connsiteY9-82" fmla="*/ 85960 h 147907"/>
              <a:gd name="connsiteX10-83" fmla="*/ 416636 w 734807"/>
              <a:gd name="connsiteY10-84" fmla="*/ 75971 h 147907"/>
              <a:gd name="connsiteX11-85" fmla="*/ 371316 w 734807"/>
              <a:gd name="connsiteY11-86" fmla="*/ 65981 h 147907"/>
              <a:gd name="connsiteX12-87" fmla="*/ 341103 w 734807"/>
              <a:gd name="connsiteY12-88" fmla="*/ 59321 h 147907"/>
              <a:gd name="connsiteX13-89" fmla="*/ 291406 w 734807"/>
              <a:gd name="connsiteY13-90" fmla="*/ 69187 h 147907"/>
              <a:gd name="connsiteX14-91" fmla="*/ 241708 w 734807"/>
              <a:gd name="connsiteY14-92" fmla="*/ 79053 h 147907"/>
              <a:gd name="connsiteX15-93" fmla="*/ 181282 w 734807"/>
              <a:gd name="connsiteY15-94" fmla="*/ 65734 h 147907"/>
              <a:gd name="connsiteX16-95" fmla="*/ 116478 w 734807"/>
              <a:gd name="connsiteY16-96" fmla="*/ 72270 h 147907"/>
              <a:gd name="connsiteX17-97" fmla="*/ 71158 w 734807"/>
              <a:gd name="connsiteY17-98" fmla="*/ 62280 h 147907"/>
              <a:gd name="connsiteX18-99" fmla="*/ 10730 w 734807"/>
              <a:gd name="connsiteY18-100" fmla="*/ 48960 h 147907"/>
              <a:gd name="connsiteX19-101" fmla="*/ 0 w 734807"/>
              <a:gd name="connsiteY19-102" fmla="*/ 25775 h 147907"/>
              <a:gd name="connsiteX20-103" fmla="*/ 75534 w 734807"/>
              <a:gd name="connsiteY20-104" fmla="*/ 42425 h 147907"/>
              <a:gd name="connsiteX21-105" fmla="*/ 155445 w 734807"/>
              <a:gd name="connsiteY21-106" fmla="*/ 39218 h 147907"/>
              <a:gd name="connsiteX22-107" fmla="*/ 230979 w 734807"/>
              <a:gd name="connsiteY22-108" fmla="*/ 55867 h 147907"/>
              <a:gd name="connsiteX23-109" fmla="*/ 310889 w 734807"/>
              <a:gd name="connsiteY23-110" fmla="*/ 52661 h 147907"/>
              <a:gd name="connsiteX24-111" fmla="*/ 345480 w 734807"/>
              <a:gd name="connsiteY24-112" fmla="*/ 39465 h 147907"/>
              <a:gd name="connsiteX25-113" fmla="*/ 380070 w 734807"/>
              <a:gd name="connsiteY25-114" fmla="*/ 26269 h 147907"/>
              <a:gd name="connsiteX26-115" fmla="*/ 429767 w 734807"/>
              <a:gd name="connsiteY26-116" fmla="*/ 16403 h 147907"/>
              <a:gd name="connsiteX27-117" fmla="*/ 475087 w 734807"/>
              <a:gd name="connsiteY27-118" fmla="*/ 26392 h 147907"/>
              <a:gd name="connsiteX28-119" fmla="*/ 509677 w 734807"/>
              <a:gd name="connsiteY28-120" fmla="*/ 13197 h 147907"/>
              <a:gd name="connsiteX29-121" fmla="*/ 544268 w 734807"/>
              <a:gd name="connsiteY29-122" fmla="*/ 0 h 147907"/>
              <a:gd name="connsiteX0-123" fmla="*/ 544268 w 733878"/>
              <a:gd name="connsiteY0-124" fmla="*/ 0 h 145898"/>
              <a:gd name="connsiteX1-125" fmla="*/ 559374 w 733878"/>
              <a:gd name="connsiteY1-126" fmla="*/ 3330 h 145898"/>
              <a:gd name="connsiteX2-127" fmla="*/ 574480 w 733878"/>
              <a:gd name="connsiteY2-128" fmla="*/ 6660 h 145898"/>
              <a:gd name="connsiteX3-129" fmla="*/ 600317 w 733878"/>
              <a:gd name="connsiteY3-130" fmla="*/ 33176 h 145898"/>
              <a:gd name="connsiteX4-131" fmla="*/ 641261 w 733878"/>
              <a:gd name="connsiteY4-132" fmla="*/ 63021 h 145898"/>
              <a:gd name="connsiteX5-133" fmla="*/ 682205 w 733878"/>
              <a:gd name="connsiteY5-134" fmla="*/ 92867 h 145898"/>
              <a:gd name="connsiteX6-135" fmla="*/ 708041 w 733878"/>
              <a:gd name="connsiteY6-136" fmla="*/ 119382 h 145898"/>
              <a:gd name="connsiteX7-137" fmla="*/ 733878 w 733878"/>
              <a:gd name="connsiteY7-138" fmla="*/ 145898 h 145898"/>
              <a:gd name="connsiteX8-139" fmla="*/ 461957 w 733878"/>
              <a:gd name="connsiteY8-140" fmla="*/ 85960 h 145898"/>
              <a:gd name="connsiteX9-141" fmla="*/ 416636 w 733878"/>
              <a:gd name="connsiteY9-142" fmla="*/ 75971 h 145898"/>
              <a:gd name="connsiteX10-143" fmla="*/ 371316 w 733878"/>
              <a:gd name="connsiteY10-144" fmla="*/ 65981 h 145898"/>
              <a:gd name="connsiteX11-145" fmla="*/ 341103 w 733878"/>
              <a:gd name="connsiteY11-146" fmla="*/ 59321 h 145898"/>
              <a:gd name="connsiteX12-147" fmla="*/ 291406 w 733878"/>
              <a:gd name="connsiteY12-148" fmla="*/ 69187 h 145898"/>
              <a:gd name="connsiteX13-149" fmla="*/ 241708 w 733878"/>
              <a:gd name="connsiteY13-150" fmla="*/ 79053 h 145898"/>
              <a:gd name="connsiteX14-151" fmla="*/ 181282 w 733878"/>
              <a:gd name="connsiteY14-152" fmla="*/ 65734 h 145898"/>
              <a:gd name="connsiteX15-153" fmla="*/ 116478 w 733878"/>
              <a:gd name="connsiteY15-154" fmla="*/ 72270 h 145898"/>
              <a:gd name="connsiteX16-155" fmla="*/ 71158 w 733878"/>
              <a:gd name="connsiteY16-156" fmla="*/ 62280 h 145898"/>
              <a:gd name="connsiteX17-157" fmla="*/ 10730 w 733878"/>
              <a:gd name="connsiteY17-158" fmla="*/ 48960 h 145898"/>
              <a:gd name="connsiteX18-159" fmla="*/ 0 w 733878"/>
              <a:gd name="connsiteY18-160" fmla="*/ 25775 h 145898"/>
              <a:gd name="connsiteX19-161" fmla="*/ 75534 w 733878"/>
              <a:gd name="connsiteY19-162" fmla="*/ 42425 h 145898"/>
              <a:gd name="connsiteX20-163" fmla="*/ 155445 w 733878"/>
              <a:gd name="connsiteY20-164" fmla="*/ 39218 h 145898"/>
              <a:gd name="connsiteX21-165" fmla="*/ 230979 w 733878"/>
              <a:gd name="connsiteY21-166" fmla="*/ 55867 h 145898"/>
              <a:gd name="connsiteX22-167" fmla="*/ 310889 w 733878"/>
              <a:gd name="connsiteY22-168" fmla="*/ 52661 h 145898"/>
              <a:gd name="connsiteX23-169" fmla="*/ 345480 w 733878"/>
              <a:gd name="connsiteY23-170" fmla="*/ 39465 h 145898"/>
              <a:gd name="connsiteX24-171" fmla="*/ 380070 w 733878"/>
              <a:gd name="connsiteY24-172" fmla="*/ 26269 h 145898"/>
              <a:gd name="connsiteX25-173" fmla="*/ 429767 w 733878"/>
              <a:gd name="connsiteY25-174" fmla="*/ 16403 h 145898"/>
              <a:gd name="connsiteX26-175" fmla="*/ 475087 w 733878"/>
              <a:gd name="connsiteY26-176" fmla="*/ 26392 h 145898"/>
              <a:gd name="connsiteX27-177" fmla="*/ 509677 w 733878"/>
              <a:gd name="connsiteY27-178" fmla="*/ 13197 h 145898"/>
              <a:gd name="connsiteX28-179" fmla="*/ 544268 w 733878"/>
              <a:gd name="connsiteY28-180" fmla="*/ 0 h 145898"/>
              <a:gd name="connsiteX0-181" fmla="*/ 544268 w 708041"/>
              <a:gd name="connsiteY0-182" fmla="*/ 0 h 119382"/>
              <a:gd name="connsiteX1-183" fmla="*/ 559374 w 708041"/>
              <a:gd name="connsiteY1-184" fmla="*/ 3330 h 119382"/>
              <a:gd name="connsiteX2-185" fmla="*/ 574480 w 708041"/>
              <a:gd name="connsiteY2-186" fmla="*/ 6660 h 119382"/>
              <a:gd name="connsiteX3-187" fmla="*/ 600317 w 708041"/>
              <a:gd name="connsiteY3-188" fmla="*/ 33176 h 119382"/>
              <a:gd name="connsiteX4-189" fmla="*/ 641261 w 708041"/>
              <a:gd name="connsiteY4-190" fmla="*/ 63021 h 119382"/>
              <a:gd name="connsiteX5-191" fmla="*/ 682205 w 708041"/>
              <a:gd name="connsiteY5-192" fmla="*/ 92867 h 119382"/>
              <a:gd name="connsiteX6-193" fmla="*/ 708041 w 708041"/>
              <a:gd name="connsiteY6-194" fmla="*/ 119382 h 119382"/>
              <a:gd name="connsiteX7-195" fmla="*/ 461957 w 708041"/>
              <a:gd name="connsiteY7-196" fmla="*/ 85960 h 119382"/>
              <a:gd name="connsiteX8-197" fmla="*/ 416636 w 708041"/>
              <a:gd name="connsiteY8-198" fmla="*/ 75971 h 119382"/>
              <a:gd name="connsiteX9-199" fmla="*/ 371316 w 708041"/>
              <a:gd name="connsiteY9-200" fmla="*/ 65981 h 119382"/>
              <a:gd name="connsiteX10-201" fmla="*/ 341103 w 708041"/>
              <a:gd name="connsiteY10-202" fmla="*/ 59321 h 119382"/>
              <a:gd name="connsiteX11-203" fmla="*/ 291406 w 708041"/>
              <a:gd name="connsiteY11-204" fmla="*/ 69187 h 119382"/>
              <a:gd name="connsiteX12-205" fmla="*/ 241708 w 708041"/>
              <a:gd name="connsiteY12-206" fmla="*/ 79053 h 119382"/>
              <a:gd name="connsiteX13-207" fmla="*/ 181282 w 708041"/>
              <a:gd name="connsiteY13-208" fmla="*/ 65734 h 119382"/>
              <a:gd name="connsiteX14-209" fmla="*/ 116478 w 708041"/>
              <a:gd name="connsiteY14-210" fmla="*/ 72270 h 119382"/>
              <a:gd name="connsiteX15-211" fmla="*/ 71158 w 708041"/>
              <a:gd name="connsiteY15-212" fmla="*/ 62280 h 119382"/>
              <a:gd name="connsiteX16-213" fmla="*/ 10730 w 708041"/>
              <a:gd name="connsiteY16-214" fmla="*/ 48960 h 119382"/>
              <a:gd name="connsiteX17-215" fmla="*/ 0 w 708041"/>
              <a:gd name="connsiteY17-216" fmla="*/ 25775 h 119382"/>
              <a:gd name="connsiteX18-217" fmla="*/ 75534 w 708041"/>
              <a:gd name="connsiteY18-218" fmla="*/ 42425 h 119382"/>
              <a:gd name="connsiteX19-219" fmla="*/ 155445 w 708041"/>
              <a:gd name="connsiteY19-220" fmla="*/ 39218 h 119382"/>
              <a:gd name="connsiteX20-221" fmla="*/ 230979 w 708041"/>
              <a:gd name="connsiteY20-222" fmla="*/ 55867 h 119382"/>
              <a:gd name="connsiteX21-223" fmla="*/ 310889 w 708041"/>
              <a:gd name="connsiteY21-224" fmla="*/ 52661 h 119382"/>
              <a:gd name="connsiteX22-225" fmla="*/ 345480 w 708041"/>
              <a:gd name="connsiteY22-226" fmla="*/ 39465 h 119382"/>
              <a:gd name="connsiteX23-227" fmla="*/ 380070 w 708041"/>
              <a:gd name="connsiteY23-228" fmla="*/ 26269 h 119382"/>
              <a:gd name="connsiteX24-229" fmla="*/ 429767 w 708041"/>
              <a:gd name="connsiteY24-230" fmla="*/ 16403 h 119382"/>
              <a:gd name="connsiteX25-231" fmla="*/ 475087 w 708041"/>
              <a:gd name="connsiteY25-232" fmla="*/ 26392 h 119382"/>
              <a:gd name="connsiteX26-233" fmla="*/ 509677 w 708041"/>
              <a:gd name="connsiteY26-234" fmla="*/ 13197 h 119382"/>
              <a:gd name="connsiteX27-235" fmla="*/ 544268 w 708041"/>
              <a:gd name="connsiteY27-236" fmla="*/ 0 h 119382"/>
              <a:gd name="connsiteX0-237" fmla="*/ 544268 w 682205"/>
              <a:gd name="connsiteY0-238" fmla="*/ 0 h 92867"/>
              <a:gd name="connsiteX1-239" fmla="*/ 559374 w 682205"/>
              <a:gd name="connsiteY1-240" fmla="*/ 3330 h 92867"/>
              <a:gd name="connsiteX2-241" fmla="*/ 574480 w 682205"/>
              <a:gd name="connsiteY2-242" fmla="*/ 6660 h 92867"/>
              <a:gd name="connsiteX3-243" fmla="*/ 600317 w 682205"/>
              <a:gd name="connsiteY3-244" fmla="*/ 33176 h 92867"/>
              <a:gd name="connsiteX4-245" fmla="*/ 641261 w 682205"/>
              <a:gd name="connsiteY4-246" fmla="*/ 63021 h 92867"/>
              <a:gd name="connsiteX5-247" fmla="*/ 682205 w 682205"/>
              <a:gd name="connsiteY5-248" fmla="*/ 92867 h 92867"/>
              <a:gd name="connsiteX6-249" fmla="*/ 461957 w 682205"/>
              <a:gd name="connsiteY6-250" fmla="*/ 85960 h 92867"/>
              <a:gd name="connsiteX7-251" fmla="*/ 416636 w 682205"/>
              <a:gd name="connsiteY7-252" fmla="*/ 75971 h 92867"/>
              <a:gd name="connsiteX8-253" fmla="*/ 371316 w 682205"/>
              <a:gd name="connsiteY8-254" fmla="*/ 65981 h 92867"/>
              <a:gd name="connsiteX9-255" fmla="*/ 341103 w 682205"/>
              <a:gd name="connsiteY9-256" fmla="*/ 59321 h 92867"/>
              <a:gd name="connsiteX10-257" fmla="*/ 291406 w 682205"/>
              <a:gd name="connsiteY10-258" fmla="*/ 69187 h 92867"/>
              <a:gd name="connsiteX11-259" fmla="*/ 241708 w 682205"/>
              <a:gd name="connsiteY11-260" fmla="*/ 79053 h 92867"/>
              <a:gd name="connsiteX12-261" fmla="*/ 181282 w 682205"/>
              <a:gd name="connsiteY12-262" fmla="*/ 65734 h 92867"/>
              <a:gd name="connsiteX13-263" fmla="*/ 116478 w 682205"/>
              <a:gd name="connsiteY13-264" fmla="*/ 72270 h 92867"/>
              <a:gd name="connsiteX14-265" fmla="*/ 71158 w 682205"/>
              <a:gd name="connsiteY14-266" fmla="*/ 62280 h 92867"/>
              <a:gd name="connsiteX15-267" fmla="*/ 10730 w 682205"/>
              <a:gd name="connsiteY15-268" fmla="*/ 48960 h 92867"/>
              <a:gd name="connsiteX16-269" fmla="*/ 0 w 682205"/>
              <a:gd name="connsiteY16-270" fmla="*/ 25775 h 92867"/>
              <a:gd name="connsiteX17-271" fmla="*/ 75534 w 682205"/>
              <a:gd name="connsiteY17-272" fmla="*/ 42425 h 92867"/>
              <a:gd name="connsiteX18-273" fmla="*/ 155445 w 682205"/>
              <a:gd name="connsiteY18-274" fmla="*/ 39218 h 92867"/>
              <a:gd name="connsiteX19-275" fmla="*/ 230979 w 682205"/>
              <a:gd name="connsiteY19-276" fmla="*/ 55867 h 92867"/>
              <a:gd name="connsiteX20-277" fmla="*/ 310889 w 682205"/>
              <a:gd name="connsiteY20-278" fmla="*/ 52661 h 92867"/>
              <a:gd name="connsiteX21-279" fmla="*/ 345480 w 682205"/>
              <a:gd name="connsiteY21-280" fmla="*/ 39465 h 92867"/>
              <a:gd name="connsiteX22-281" fmla="*/ 380070 w 682205"/>
              <a:gd name="connsiteY22-282" fmla="*/ 26269 h 92867"/>
              <a:gd name="connsiteX23-283" fmla="*/ 429767 w 682205"/>
              <a:gd name="connsiteY23-284" fmla="*/ 16403 h 92867"/>
              <a:gd name="connsiteX24-285" fmla="*/ 475087 w 682205"/>
              <a:gd name="connsiteY24-286" fmla="*/ 26392 h 92867"/>
              <a:gd name="connsiteX25-287" fmla="*/ 509677 w 682205"/>
              <a:gd name="connsiteY25-288" fmla="*/ 13197 h 92867"/>
              <a:gd name="connsiteX26-289" fmla="*/ 544268 w 682205"/>
              <a:gd name="connsiteY26-290" fmla="*/ 0 h 928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</a:cxnLst>
            <a:rect l="l" t="t" r="r" b="b"/>
            <a:pathLst>
              <a:path w="682205" h="92867">
                <a:moveTo>
                  <a:pt x="544268" y="0"/>
                </a:moveTo>
                <a:lnTo>
                  <a:pt x="559374" y="3330"/>
                </a:lnTo>
                <a:lnTo>
                  <a:pt x="574480" y="6660"/>
                </a:lnTo>
                <a:lnTo>
                  <a:pt x="600317" y="33176"/>
                </a:lnTo>
                <a:lnTo>
                  <a:pt x="641261" y="63021"/>
                </a:lnTo>
                <a:lnTo>
                  <a:pt x="682205" y="92867"/>
                </a:lnTo>
                <a:lnTo>
                  <a:pt x="461957" y="85960"/>
                </a:lnTo>
                <a:lnTo>
                  <a:pt x="416636" y="75971"/>
                </a:lnTo>
                <a:lnTo>
                  <a:pt x="371316" y="65981"/>
                </a:lnTo>
                <a:lnTo>
                  <a:pt x="341103" y="59321"/>
                </a:lnTo>
                <a:lnTo>
                  <a:pt x="291406" y="69187"/>
                </a:lnTo>
                <a:lnTo>
                  <a:pt x="241708" y="79053"/>
                </a:lnTo>
                <a:lnTo>
                  <a:pt x="181282" y="65734"/>
                </a:lnTo>
                <a:lnTo>
                  <a:pt x="116478" y="72270"/>
                </a:lnTo>
                <a:lnTo>
                  <a:pt x="71158" y="62280"/>
                </a:lnTo>
                <a:lnTo>
                  <a:pt x="10730" y="48960"/>
                </a:lnTo>
                <a:lnTo>
                  <a:pt x="0" y="25775"/>
                </a:lnTo>
                <a:lnTo>
                  <a:pt x="75534" y="42425"/>
                </a:lnTo>
                <a:lnTo>
                  <a:pt x="155445" y="39218"/>
                </a:lnTo>
                <a:lnTo>
                  <a:pt x="230979" y="55867"/>
                </a:lnTo>
                <a:lnTo>
                  <a:pt x="310889" y="52661"/>
                </a:lnTo>
                <a:lnTo>
                  <a:pt x="345480" y="39465"/>
                </a:lnTo>
                <a:lnTo>
                  <a:pt x="380070" y="26269"/>
                </a:lnTo>
                <a:lnTo>
                  <a:pt x="429767" y="16403"/>
                </a:lnTo>
                <a:lnTo>
                  <a:pt x="475087" y="26392"/>
                </a:lnTo>
                <a:lnTo>
                  <a:pt x="509677" y="13197"/>
                </a:lnTo>
                <a:lnTo>
                  <a:pt x="54426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7" name="任意多边形: 形状 23"/>
          <p:cNvSpPr/>
          <p:nvPr/>
        </p:nvSpPr>
        <p:spPr>
          <a:xfrm rot="20854164">
            <a:off x="3641090" y="2210435"/>
            <a:ext cx="612775" cy="772160"/>
          </a:xfrm>
          <a:custGeom>
            <a:avLst/>
            <a:gdLst>
              <a:gd name="connsiteX0" fmla="*/ 425612 w 446143"/>
              <a:gd name="connsiteY0" fmla="*/ 0 h 487482"/>
              <a:gd name="connsiteX1" fmla="*/ 435414 w 446143"/>
              <a:gd name="connsiteY1" fmla="*/ 21177 h 487482"/>
              <a:gd name="connsiteX2" fmla="*/ 446143 w 446143"/>
              <a:gd name="connsiteY2" fmla="*/ 44363 h 487482"/>
              <a:gd name="connsiteX3" fmla="*/ 431037 w 446143"/>
              <a:gd name="connsiteY3" fmla="*/ 41033 h 487482"/>
              <a:gd name="connsiteX4" fmla="*/ 411553 w 446143"/>
              <a:gd name="connsiteY4" fmla="*/ 57559 h 487482"/>
              <a:gd name="connsiteX5" fmla="*/ 396447 w 446143"/>
              <a:gd name="connsiteY5" fmla="*/ 54229 h 487482"/>
              <a:gd name="connsiteX6" fmla="*/ 381339 w 446143"/>
              <a:gd name="connsiteY6" fmla="*/ 50899 h 487482"/>
              <a:gd name="connsiteX7" fmla="*/ 361856 w 446143"/>
              <a:gd name="connsiteY7" fmla="*/ 67425 h 487482"/>
              <a:gd name="connsiteX8" fmla="*/ 327266 w 446143"/>
              <a:gd name="connsiteY8" fmla="*/ 80621 h 487482"/>
              <a:gd name="connsiteX9" fmla="*/ 303406 w 446143"/>
              <a:gd name="connsiteY9" fmla="*/ 117003 h 487482"/>
              <a:gd name="connsiteX10" fmla="*/ 275168 w 446143"/>
              <a:gd name="connsiteY10" fmla="*/ 173241 h 487482"/>
              <a:gd name="connsiteX11" fmla="*/ 231825 w 446143"/>
              <a:gd name="connsiteY11" fmla="*/ 226149 h 487482"/>
              <a:gd name="connsiteX12" fmla="*/ 199211 w 446143"/>
              <a:gd name="connsiteY12" fmla="*/ 302242 h 487482"/>
              <a:gd name="connsiteX13" fmla="*/ 147114 w 446143"/>
              <a:gd name="connsiteY13" fmla="*/ 394861 h 487482"/>
              <a:gd name="connsiteX14" fmla="*/ 95018 w 446143"/>
              <a:gd name="connsiteY14" fmla="*/ 487482 h 487482"/>
              <a:gd name="connsiteX15" fmla="*/ 49697 w 446143"/>
              <a:gd name="connsiteY15" fmla="*/ 477492 h 487482"/>
              <a:gd name="connsiteX16" fmla="*/ 0 w 446143"/>
              <a:gd name="connsiteY16" fmla="*/ 487357 h 487482"/>
              <a:gd name="connsiteX17" fmla="*/ 52097 w 446143"/>
              <a:gd name="connsiteY17" fmla="*/ 394739 h 487482"/>
              <a:gd name="connsiteX18" fmla="*/ 84710 w 446143"/>
              <a:gd name="connsiteY18" fmla="*/ 318645 h 487482"/>
              <a:gd name="connsiteX19" fmla="*/ 112948 w 446143"/>
              <a:gd name="connsiteY19" fmla="*/ 262407 h 487482"/>
              <a:gd name="connsiteX20" fmla="*/ 141184 w 446143"/>
              <a:gd name="connsiteY20" fmla="*/ 206170 h 487482"/>
              <a:gd name="connsiteX21" fmla="*/ 154315 w 446143"/>
              <a:gd name="connsiteY21" fmla="*/ 146602 h 487482"/>
              <a:gd name="connsiteX22" fmla="*/ 178175 w 446143"/>
              <a:gd name="connsiteY22" fmla="*/ 110220 h 487482"/>
              <a:gd name="connsiteX23" fmla="*/ 182552 w 446143"/>
              <a:gd name="connsiteY23" fmla="*/ 90364 h 487482"/>
              <a:gd name="connsiteX24" fmla="*/ 186929 w 446143"/>
              <a:gd name="connsiteY24" fmla="*/ 70508 h 487482"/>
              <a:gd name="connsiteX25" fmla="*/ 195682 w 446143"/>
              <a:gd name="connsiteY25" fmla="*/ 30796 h 487482"/>
              <a:gd name="connsiteX26" fmla="*/ 200059 w 446143"/>
              <a:gd name="connsiteY26" fmla="*/ 10940 h 487482"/>
              <a:gd name="connsiteX27" fmla="*/ 198444 w 446143"/>
              <a:gd name="connsiteY27" fmla="*/ 0 h 487482"/>
              <a:gd name="connsiteX28" fmla="*/ 425612 w 446143"/>
              <a:gd name="connsiteY28" fmla="*/ 0 h 487482"/>
              <a:gd name="connsiteX0-1" fmla="*/ 358366 w 446143"/>
              <a:gd name="connsiteY0-2" fmla="*/ 0 h 547352"/>
              <a:gd name="connsiteX1-3" fmla="*/ 435414 w 446143"/>
              <a:gd name="connsiteY1-4" fmla="*/ 81047 h 547352"/>
              <a:gd name="connsiteX2-5" fmla="*/ 446143 w 446143"/>
              <a:gd name="connsiteY2-6" fmla="*/ 104233 h 547352"/>
              <a:gd name="connsiteX3-7" fmla="*/ 431037 w 446143"/>
              <a:gd name="connsiteY3-8" fmla="*/ 100903 h 547352"/>
              <a:gd name="connsiteX4-9" fmla="*/ 411553 w 446143"/>
              <a:gd name="connsiteY4-10" fmla="*/ 117429 h 547352"/>
              <a:gd name="connsiteX5-11" fmla="*/ 396447 w 446143"/>
              <a:gd name="connsiteY5-12" fmla="*/ 114099 h 547352"/>
              <a:gd name="connsiteX6-13" fmla="*/ 381339 w 446143"/>
              <a:gd name="connsiteY6-14" fmla="*/ 110769 h 547352"/>
              <a:gd name="connsiteX7-15" fmla="*/ 361856 w 446143"/>
              <a:gd name="connsiteY7-16" fmla="*/ 127295 h 547352"/>
              <a:gd name="connsiteX8-17" fmla="*/ 327266 w 446143"/>
              <a:gd name="connsiteY8-18" fmla="*/ 140491 h 547352"/>
              <a:gd name="connsiteX9-19" fmla="*/ 303406 w 446143"/>
              <a:gd name="connsiteY9-20" fmla="*/ 176873 h 547352"/>
              <a:gd name="connsiteX10-21" fmla="*/ 275168 w 446143"/>
              <a:gd name="connsiteY10-22" fmla="*/ 233111 h 547352"/>
              <a:gd name="connsiteX11-23" fmla="*/ 231825 w 446143"/>
              <a:gd name="connsiteY11-24" fmla="*/ 286019 h 547352"/>
              <a:gd name="connsiteX12-25" fmla="*/ 199211 w 446143"/>
              <a:gd name="connsiteY12-26" fmla="*/ 362112 h 547352"/>
              <a:gd name="connsiteX13-27" fmla="*/ 147114 w 446143"/>
              <a:gd name="connsiteY13-28" fmla="*/ 454731 h 547352"/>
              <a:gd name="connsiteX14-29" fmla="*/ 95018 w 446143"/>
              <a:gd name="connsiteY14-30" fmla="*/ 547352 h 547352"/>
              <a:gd name="connsiteX15-31" fmla="*/ 49697 w 446143"/>
              <a:gd name="connsiteY15-32" fmla="*/ 537362 h 547352"/>
              <a:gd name="connsiteX16-33" fmla="*/ 0 w 446143"/>
              <a:gd name="connsiteY16-34" fmla="*/ 547227 h 547352"/>
              <a:gd name="connsiteX17-35" fmla="*/ 52097 w 446143"/>
              <a:gd name="connsiteY17-36" fmla="*/ 454609 h 547352"/>
              <a:gd name="connsiteX18-37" fmla="*/ 84710 w 446143"/>
              <a:gd name="connsiteY18-38" fmla="*/ 378515 h 547352"/>
              <a:gd name="connsiteX19-39" fmla="*/ 112948 w 446143"/>
              <a:gd name="connsiteY19-40" fmla="*/ 322277 h 547352"/>
              <a:gd name="connsiteX20-41" fmla="*/ 141184 w 446143"/>
              <a:gd name="connsiteY20-42" fmla="*/ 266040 h 547352"/>
              <a:gd name="connsiteX21-43" fmla="*/ 154315 w 446143"/>
              <a:gd name="connsiteY21-44" fmla="*/ 206472 h 547352"/>
              <a:gd name="connsiteX22-45" fmla="*/ 178175 w 446143"/>
              <a:gd name="connsiteY22-46" fmla="*/ 170090 h 547352"/>
              <a:gd name="connsiteX23-47" fmla="*/ 182552 w 446143"/>
              <a:gd name="connsiteY23-48" fmla="*/ 150234 h 547352"/>
              <a:gd name="connsiteX24-49" fmla="*/ 186929 w 446143"/>
              <a:gd name="connsiteY24-50" fmla="*/ 130378 h 547352"/>
              <a:gd name="connsiteX25-51" fmla="*/ 195682 w 446143"/>
              <a:gd name="connsiteY25-52" fmla="*/ 90666 h 547352"/>
              <a:gd name="connsiteX26-53" fmla="*/ 200059 w 446143"/>
              <a:gd name="connsiteY26-54" fmla="*/ 70810 h 547352"/>
              <a:gd name="connsiteX27-55" fmla="*/ 198444 w 446143"/>
              <a:gd name="connsiteY27-56" fmla="*/ 59870 h 547352"/>
              <a:gd name="connsiteX28-57" fmla="*/ 358366 w 446143"/>
              <a:gd name="connsiteY28-58" fmla="*/ 0 h 547352"/>
              <a:gd name="connsiteX0-59" fmla="*/ 365179 w 446143"/>
              <a:gd name="connsiteY0-60" fmla="*/ 0 h 549068"/>
              <a:gd name="connsiteX1-61" fmla="*/ 435414 w 446143"/>
              <a:gd name="connsiteY1-62" fmla="*/ 82763 h 549068"/>
              <a:gd name="connsiteX2-63" fmla="*/ 446143 w 446143"/>
              <a:gd name="connsiteY2-64" fmla="*/ 105949 h 549068"/>
              <a:gd name="connsiteX3-65" fmla="*/ 431037 w 446143"/>
              <a:gd name="connsiteY3-66" fmla="*/ 102619 h 549068"/>
              <a:gd name="connsiteX4-67" fmla="*/ 411553 w 446143"/>
              <a:gd name="connsiteY4-68" fmla="*/ 119145 h 549068"/>
              <a:gd name="connsiteX5-69" fmla="*/ 396447 w 446143"/>
              <a:gd name="connsiteY5-70" fmla="*/ 115815 h 549068"/>
              <a:gd name="connsiteX6-71" fmla="*/ 381339 w 446143"/>
              <a:gd name="connsiteY6-72" fmla="*/ 112485 h 549068"/>
              <a:gd name="connsiteX7-73" fmla="*/ 361856 w 446143"/>
              <a:gd name="connsiteY7-74" fmla="*/ 129011 h 549068"/>
              <a:gd name="connsiteX8-75" fmla="*/ 327266 w 446143"/>
              <a:gd name="connsiteY8-76" fmla="*/ 142207 h 549068"/>
              <a:gd name="connsiteX9-77" fmla="*/ 303406 w 446143"/>
              <a:gd name="connsiteY9-78" fmla="*/ 178589 h 549068"/>
              <a:gd name="connsiteX10-79" fmla="*/ 275168 w 446143"/>
              <a:gd name="connsiteY10-80" fmla="*/ 234827 h 549068"/>
              <a:gd name="connsiteX11-81" fmla="*/ 231825 w 446143"/>
              <a:gd name="connsiteY11-82" fmla="*/ 287735 h 549068"/>
              <a:gd name="connsiteX12-83" fmla="*/ 199211 w 446143"/>
              <a:gd name="connsiteY12-84" fmla="*/ 363828 h 549068"/>
              <a:gd name="connsiteX13-85" fmla="*/ 147114 w 446143"/>
              <a:gd name="connsiteY13-86" fmla="*/ 456447 h 549068"/>
              <a:gd name="connsiteX14-87" fmla="*/ 95018 w 446143"/>
              <a:gd name="connsiteY14-88" fmla="*/ 549068 h 549068"/>
              <a:gd name="connsiteX15-89" fmla="*/ 49697 w 446143"/>
              <a:gd name="connsiteY15-90" fmla="*/ 539078 h 549068"/>
              <a:gd name="connsiteX16-91" fmla="*/ 0 w 446143"/>
              <a:gd name="connsiteY16-92" fmla="*/ 548943 h 549068"/>
              <a:gd name="connsiteX17-93" fmla="*/ 52097 w 446143"/>
              <a:gd name="connsiteY17-94" fmla="*/ 456325 h 549068"/>
              <a:gd name="connsiteX18-95" fmla="*/ 84710 w 446143"/>
              <a:gd name="connsiteY18-96" fmla="*/ 380231 h 549068"/>
              <a:gd name="connsiteX19-97" fmla="*/ 112948 w 446143"/>
              <a:gd name="connsiteY19-98" fmla="*/ 323993 h 549068"/>
              <a:gd name="connsiteX20-99" fmla="*/ 141184 w 446143"/>
              <a:gd name="connsiteY20-100" fmla="*/ 267756 h 549068"/>
              <a:gd name="connsiteX21-101" fmla="*/ 154315 w 446143"/>
              <a:gd name="connsiteY21-102" fmla="*/ 208188 h 549068"/>
              <a:gd name="connsiteX22-103" fmla="*/ 178175 w 446143"/>
              <a:gd name="connsiteY22-104" fmla="*/ 171806 h 549068"/>
              <a:gd name="connsiteX23-105" fmla="*/ 182552 w 446143"/>
              <a:gd name="connsiteY23-106" fmla="*/ 151950 h 549068"/>
              <a:gd name="connsiteX24-107" fmla="*/ 186929 w 446143"/>
              <a:gd name="connsiteY24-108" fmla="*/ 132094 h 549068"/>
              <a:gd name="connsiteX25-109" fmla="*/ 195682 w 446143"/>
              <a:gd name="connsiteY25-110" fmla="*/ 92382 h 549068"/>
              <a:gd name="connsiteX26-111" fmla="*/ 200059 w 446143"/>
              <a:gd name="connsiteY26-112" fmla="*/ 72526 h 549068"/>
              <a:gd name="connsiteX27-113" fmla="*/ 198444 w 446143"/>
              <a:gd name="connsiteY27-114" fmla="*/ 61586 h 549068"/>
              <a:gd name="connsiteX28-115" fmla="*/ 365179 w 446143"/>
              <a:gd name="connsiteY28-116" fmla="*/ 0 h 549068"/>
              <a:gd name="connsiteX0-117" fmla="*/ 365179 w 446143"/>
              <a:gd name="connsiteY0-118" fmla="*/ 2755 h 551823"/>
              <a:gd name="connsiteX1-119" fmla="*/ 435414 w 446143"/>
              <a:gd name="connsiteY1-120" fmla="*/ 85518 h 551823"/>
              <a:gd name="connsiteX2-121" fmla="*/ 446143 w 446143"/>
              <a:gd name="connsiteY2-122" fmla="*/ 108704 h 551823"/>
              <a:gd name="connsiteX3-123" fmla="*/ 431037 w 446143"/>
              <a:gd name="connsiteY3-124" fmla="*/ 105374 h 551823"/>
              <a:gd name="connsiteX4-125" fmla="*/ 411553 w 446143"/>
              <a:gd name="connsiteY4-126" fmla="*/ 121900 h 551823"/>
              <a:gd name="connsiteX5-127" fmla="*/ 396447 w 446143"/>
              <a:gd name="connsiteY5-128" fmla="*/ 118570 h 551823"/>
              <a:gd name="connsiteX6-129" fmla="*/ 381339 w 446143"/>
              <a:gd name="connsiteY6-130" fmla="*/ 115240 h 551823"/>
              <a:gd name="connsiteX7-131" fmla="*/ 361856 w 446143"/>
              <a:gd name="connsiteY7-132" fmla="*/ 131766 h 551823"/>
              <a:gd name="connsiteX8-133" fmla="*/ 327266 w 446143"/>
              <a:gd name="connsiteY8-134" fmla="*/ 144962 h 551823"/>
              <a:gd name="connsiteX9-135" fmla="*/ 303406 w 446143"/>
              <a:gd name="connsiteY9-136" fmla="*/ 181344 h 551823"/>
              <a:gd name="connsiteX10-137" fmla="*/ 275168 w 446143"/>
              <a:gd name="connsiteY10-138" fmla="*/ 237582 h 551823"/>
              <a:gd name="connsiteX11-139" fmla="*/ 231825 w 446143"/>
              <a:gd name="connsiteY11-140" fmla="*/ 290490 h 551823"/>
              <a:gd name="connsiteX12-141" fmla="*/ 199211 w 446143"/>
              <a:gd name="connsiteY12-142" fmla="*/ 366583 h 551823"/>
              <a:gd name="connsiteX13-143" fmla="*/ 147114 w 446143"/>
              <a:gd name="connsiteY13-144" fmla="*/ 459202 h 551823"/>
              <a:gd name="connsiteX14-145" fmla="*/ 95018 w 446143"/>
              <a:gd name="connsiteY14-146" fmla="*/ 551823 h 551823"/>
              <a:gd name="connsiteX15-147" fmla="*/ 49697 w 446143"/>
              <a:gd name="connsiteY15-148" fmla="*/ 541833 h 551823"/>
              <a:gd name="connsiteX16-149" fmla="*/ 0 w 446143"/>
              <a:gd name="connsiteY16-150" fmla="*/ 551698 h 551823"/>
              <a:gd name="connsiteX17-151" fmla="*/ 52097 w 446143"/>
              <a:gd name="connsiteY17-152" fmla="*/ 459080 h 551823"/>
              <a:gd name="connsiteX18-153" fmla="*/ 84710 w 446143"/>
              <a:gd name="connsiteY18-154" fmla="*/ 382986 h 551823"/>
              <a:gd name="connsiteX19-155" fmla="*/ 112948 w 446143"/>
              <a:gd name="connsiteY19-156" fmla="*/ 326748 h 551823"/>
              <a:gd name="connsiteX20-157" fmla="*/ 141184 w 446143"/>
              <a:gd name="connsiteY20-158" fmla="*/ 270511 h 551823"/>
              <a:gd name="connsiteX21-159" fmla="*/ 154315 w 446143"/>
              <a:gd name="connsiteY21-160" fmla="*/ 210943 h 551823"/>
              <a:gd name="connsiteX22-161" fmla="*/ 178175 w 446143"/>
              <a:gd name="connsiteY22-162" fmla="*/ 174561 h 551823"/>
              <a:gd name="connsiteX23-163" fmla="*/ 182552 w 446143"/>
              <a:gd name="connsiteY23-164" fmla="*/ 154705 h 551823"/>
              <a:gd name="connsiteX24-165" fmla="*/ 186929 w 446143"/>
              <a:gd name="connsiteY24-166" fmla="*/ 134849 h 551823"/>
              <a:gd name="connsiteX25-167" fmla="*/ 195682 w 446143"/>
              <a:gd name="connsiteY25-168" fmla="*/ 95137 h 551823"/>
              <a:gd name="connsiteX26-169" fmla="*/ 200059 w 446143"/>
              <a:gd name="connsiteY26-170" fmla="*/ 75281 h 551823"/>
              <a:gd name="connsiteX27-171" fmla="*/ 154708 w 446143"/>
              <a:gd name="connsiteY27-172" fmla="*/ 0 h 551823"/>
              <a:gd name="connsiteX28-173" fmla="*/ 365179 w 446143"/>
              <a:gd name="connsiteY28-174" fmla="*/ 2755 h 5518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</a:cxnLst>
            <a:rect l="l" t="t" r="r" b="b"/>
            <a:pathLst>
              <a:path w="446143" h="551823">
                <a:moveTo>
                  <a:pt x="365179" y="2755"/>
                </a:moveTo>
                <a:lnTo>
                  <a:pt x="435414" y="85518"/>
                </a:lnTo>
                <a:lnTo>
                  <a:pt x="446143" y="108704"/>
                </a:lnTo>
                <a:lnTo>
                  <a:pt x="431037" y="105374"/>
                </a:lnTo>
                <a:lnTo>
                  <a:pt x="411553" y="121900"/>
                </a:lnTo>
                <a:lnTo>
                  <a:pt x="396447" y="118570"/>
                </a:lnTo>
                <a:lnTo>
                  <a:pt x="381339" y="115240"/>
                </a:lnTo>
                <a:lnTo>
                  <a:pt x="361856" y="131766"/>
                </a:lnTo>
                <a:lnTo>
                  <a:pt x="327266" y="144962"/>
                </a:lnTo>
                <a:lnTo>
                  <a:pt x="303406" y="181344"/>
                </a:lnTo>
                <a:lnTo>
                  <a:pt x="275168" y="237582"/>
                </a:lnTo>
                <a:lnTo>
                  <a:pt x="231825" y="290490"/>
                </a:lnTo>
                <a:lnTo>
                  <a:pt x="199211" y="366583"/>
                </a:lnTo>
                <a:lnTo>
                  <a:pt x="147114" y="459202"/>
                </a:lnTo>
                <a:lnTo>
                  <a:pt x="95018" y="551823"/>
                </a:lnTo>
                <a:lnTo>
                  <a:pt x="49697" y="541833"/>
                </a:lnTo>
                <a:lnTo>
                  <a:pt x="0" y="551698"/>
                </a:lnTo>
                <a:lnTo>
                  <a:pt x="52097" y="459080"/>
                </a:lnTo>
                <a:lnTo>
                  <a:pt x="84710" y="382986"/>
                </a:lnTo>
                <a:lnTo>
                  <a:pt x="112948" y="326748"/>
                </a:lnTo>
                <a:lnTo>
                  <a:pt x="141184" y="270511"/>
                </a:lnTo>
                <a:lnTo>
                  <a:pt x="154315" y="210943"/>
                </a:lnTo>
                <a:lnTo>
                  <a:pt x="178175" y="174561"/>
                </a:lnTo>
                <a:lnTo>
                  <a:pt x="182552" y="154705"/>
                </a:lnTo>
                <a:lnTo>
                  <a:pt x="186929" y="134849"/>
                </a:lnTo>
                <a:lnTo>
                  <a:pt x="195682" y="95137"/>
                </a:lnTo>
                <a:lnTo>
                  <a:pt x="200059" y="75281"/>
                </a:lnTo>
                <a:lnTo>
                  <a:pt x="154708" y="0"/>
                </a:lnTo>
                <a:lnTo>
                  <a:pt x="365179" y="275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9" name="Freeform 47"/>
          <p:cNvSpPr/>
          <p:nvPr/>
        </p:nvSpPr>
        <p:spPr bwMode="auto">
          <a:xfrm>
            <a:off x="5558155" y="2078355"/>
            <a:ext cx="158750" cy="774065"/>
          </a:xfrm>
          <a:custGeom>
            <a:avLst/>
            <a:gdLst>
              <a:gd name="T0" fmla="*/ 12 w 72"/>
              <a:gd name="T1" fmla="*/ 0 h 272"/>
              <a:gd name="T2" fmla="*/ 16 w 72"/>
              <a:gd name="T3" fmla="*/ 0 h 272"/>
              <a:gd name="T4" fmla="*/ 20 w 72"/>
              <a:gd name="T5" fmla="*/ 0 h 272"/>
              <a:gd name="T6" fmla="*/ 28 w 72"/>
              <a:gd name="T7" fmla="*/ 0 h 272"/>
              <a:gd name="T8" fmla="*/ 36 w 72"/>
              <a:gd name="T9" fmla="*/ 0 h 272"/>
              <a:gd name="T10" fmla="*/ 52 w 72"/>
              <a:gd name="T11" fmla="*/ 4 h 272"/>
              <a:gd name="T12" fmla="*/ 72 w 72"/>
              <a:gd name="T13" fmla="*/ 12 h 272"/>
              <a:gd name="T14" fmla="*/ 72 w 72"/>
              <a:gd name="T15" fmla="*/ 32 h 272"/>
              <a:gd name="T16" fmla="*/ 72 w 72"/>
              <a:gd name="T17" fmla="*/ 52 h 272"/>
              <a:gd name="T18" fmla="*/ 72 w 72"/>
              <a:gd name="T19" fmla="*/ 88 h 272"/>
              <a:gd name="T20" fmla="*/ 72 w 72"/>
              <a:gd name="T21" fmla="*/ 120 h 272"/>
              <a:gd name="T22" fmla="*/ 72 w 72"/>
              <a:gd name="T23" fmla="*/ 148 h 272"/>
              <a:gd name="T24" fmla="*/ 68 w 72"/>
              <a:gd name="T25" fmla="*/ 172 h 272"/>
              <a:gd name="T26" fmla="*/ 68 w 72"/>
              <a:gd name="T27" fmla="*/ 192 h 272"/>
              <a:gd name="T28" fmla="*/ 68 w 72"/>
              <a:gd name="T29" fmla="*/ 212 h 272"/>
              <a:gd name="T30" fmla="*/ 64 w 72"/>
              <a:gd name="T31" fmla="*/ 224 h 272"/>
              <a:gd name="T32" fmla="*/ 64 w 72"/>
              <a:gd name="T33" fmla="*/ 236 h 272"/>
              <a:gd name="T34" fmla="*/ 60 w 72"/>
              <a:gd name="T35" fmla="*/ 244 h 272"/>
              <a:gd name="T36" fmla="*/ 60 w 72"/>
              <a:gd name="T37" fmla="*/ 252 h 272"/>
              <a:gd name="T38" fmla="*/ 56 w 72"/>
              <a:gd name="T39" fmla="*/ 260 h 272"/>
              <a:gd name="T40" fmla="*/ 52 w 72"/>
              <a:gd name="T41" fmla="*/ 264 h 272"/>
              <a:gd name="T42" fmla="*/ 48 w 72"/>
              <a:gd name="T43" fmla="*/ 268 h 272"/>
              <a:gd name="T44" fmla="*/ 44 w 72"/>
              <a:gd name="T45" fmla="*/ 272 h 272"/>
              <a:gd name="T46" fmla="*/ 44 w 72"/>
              <a:gd name="T47" fmla="*/ 272 h 272"/>
              <a:gd name="T48" fmla="*/ 36 w 72"/>
              <a:gd name="T49" fmla="*/ 272 h 272"/>
              <a:gd name="T50" fmla="*/ 28 w 72"/>
              <a:gd name="T51" fmla="*/ 268 h 272"/>
              <a:gd name="T52" fmla="*/ 24 w 72"/>
              <a:gd name="T53" fmla="*/ 260 h 272"/>
              <a:gd name="T54" fmla="*/ 20 w 72"/>
              <a:gd name="T55" fmla="*/ 252 h 272"/>
              <a:gd name="T56" fmla="*/ 12 w 72"/>
              <a:gd name="T57" fmla="*/ 244 h 272"/>
              <a:gd name="T58" fmla="*/ 8 w 72"/>
              <a:gd name="T59" fmla="*/ 236 h 272"/>
              <a:gd name="T60" fmla="*/ 8 w 72"/>
              <a:gd name="T61" fmla="*/ 228 h 272"/>
              <a:gd name="T62" fmla="*/ 8 w 72"/>
              <a:gd name="T63" fmla="*/ 220 h 272"/>
              <a:gd name="T64" fmla="*/ 4 w 72"/>
              <a:gd name="T65" fmla="*/ 216 h 272"/>
              <a:gd name="T66" fmla="*/ 8 w 72"/>
              <a:gd name="T67" fmla="*/ 208 h 272"/>
              <a:gd name="T68" fmla="*/ 8 w 72"/>
              <a:gd name="T69" fmla="*/ 196 h 272"/>
              <a:gd name="T70" fmla="*/ 8 w 72"/>
              <a:gd name="T71" fmla="*/ 184 h 272"/>
              <a:gd name="T72" fmla="*/ 12 w 72"/>
              <a:gd name="T73" fmla="*/ 172 h 272"/>
              <a:gd name="T74" fmla="*/ 12 w 72"/>
              <a:gd name="T75" fmla="*/ 156 h 272"/>
              <a:gd name="T76" fmla="*/ 16 w 72"/>
              <a:gd name="T77" fmla="*/ 136 h 272"/>
              <a:gd name="T78" fmla="*/ 16 w 72"/>
              <a:gd name="T79" fmla="*/ 112 h 272"/>
              <a:gd name="T80" fmla="*/ 16 w 72"/>
              <a:gd name="T81" fmla="*/ 92 h 272"/>
              <a:gd name="T82" fmla="*/ 12 w 72"/>
              <a:gd name="T83" fmla="*/ 72 h 272"/>
              <a:gd name="T84" fmla="*/ 12 w 72"/>
              <a:gd name="T85" fmla="*/ 52 h 272"/>
              <a:gd name="T86" fmla="*/ 8 w 72"/>
              <a:gd name="T87" fmla="*/ 36 h 272"/>
              <a:gd name="T88" fmla="*/ 4 w 72"/>
              <a:gd name="T89" fmla="*/ 28 h 272"/>
              <a:gd name="T90" fmla="*/ 4 w 72"/>
              <a:gd name="T91" fmla="*/ 20 h 272"/>
              <a:gd name="T92" fmla="*/ 0 w 72"/>
              <a:gd name="T93" fmla="*/ 16 h 272"/>
              <a:gd name="T94" fmla="*/ 4 w 72"/>
              <a:gd name="T95" fmla="*/ 12 h 272"/>
              <a:gd name="T96" fmla="*/ 4 w 72"/>
              <a:gd name="T97" fmla="*/ 4 h 272"/>
              <a:gd name="T98" fmla="*/ 12 w 72"/>
              <a:gd name="T99" fmla="*/ 0 h 272"/>
              <a:gd name="T100" fmla="*/ 12 w 72"/>
              <a:gd name="T101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" h="272">
                <a:moveTo>
                  <a:pt x="12" y="0"/>
                </a:moveTo>
                <a:lnTo>
                  <a:pt x="16" y="0"/>
                </a:lnTo>
                <a:lnTo>
                  <a:pt x="20" y="0"/>
                </a:lnTo>
                <a:lnTo>
                  <a:pt x="28" y="0"/>
                </a:lnTo>
                <a:lnTo>
                  <a:pt x="36" y="0"/>
                </a:lnTo>
                <a:lnTo>
                  <a:pt x="52" y="4"/>
                </a:lnTo>
                <a:lnTo>
                  <a:pt x="72" y="12"/>
                </a:lnTo>
                <a:lnTo>
                  <a:pt x="72" y="32"/>
                </a:lnTo>
                <a:lnTo>
                  <a:pt x="72" y="52"/>
                </a:lnTo>
                <a:lnTo>
                  <a:pt x="72" y="88"/>
                </a:lnTo>
                <a:lnTo>
                  <a:pt x="72" y="120"/>
                </a:lnTo>
                <a:lnTo>
                  <a:pt x="72" y="148"/>
                </a:lnTo>
                <a:lnTo>
                  <a:pt x="68" y="172"/>
                </a:lnTo>
                <a:lnTo>
                  <a:pt x="68" y="192"/>
                </a:lnTo>
                <a:lnTo>
                  <a:pt x="68" y="212"/>
                </a:lnTo>
                <a:lnTo>
                  <a:pt x="64" y="224"/>
                </a:lnTo>
                <a:lnTo>
                  <a:pt x="64" y="236"/>
                </a:lnTo>
                <a:lnTo>
                  <a:pt x="60" y="244"/>
                </a:lnTo>
                <a:lnTo>
                  <a:pt x="60" y="252"/>
                </a:lnTo>
                <a:lnTo>
                  <a:pt x="56" y="260"/>
                </a:lnTo>
                <a:lnTo>
                  <a:pt x="52" y="264"/>
                </a:lnTo>
                <a:lnTo>
                  <a:pt x="48" y="268"/>
                </a:lnTo>
                <a:lnTo>
                  <a:pt x="44" y="272"/>
                </a:lnTo>
                <a:lnTo>
                  <a:pt x="44" y="272"/>
                </a:lnTo>
                <a:lnTo>
                  <a:pt x="36" y="272"/>
                </a:lnTo>
                <a:lnTo>
                  <a:pt x="28" y="268"/>
                </a:lnTo>
                <a:lnTo>
                  <a:pt x="24" y="260"/>
                </a:lnTo>
                <a:lnTo>
                  <a:pt x="20" y="252"/>
                </a:lnTo>
                <a:lnTo>
                  <a:pt x="12" y="244"/>
                </a:lnTo>
                <a:lnTo>
                  <a:pt x="8" y="236"/>
                </a:lnTo>
                <a:lnTo>
                  <a:pt x="8" y="228"/>
                </a:lnTo>
                <a:lnTo>
                  <a:pt x="8" y="220"/>
                </a:lnTo>
                <a:lnTo>
                  <a:pt x="4" y="216"/>
                </a:lnTo>
                <a:lnTo>
                  <a:pt x="8" y="208"/>
                </a:lnTo>
                <a:lnTo>
                  <a:pt x="8" y="196"/>
                </a:lnTo>
                <a:lnTo>
                  <a:pt x="8" y="184"/>
                </a:lnTo>
                <a:lnTo>
                  <a:pt x="12" y="172"/>
                </a:lnTo>
                <a:lnTo>
                  <a:pt x="12" y="156"/>
                </a:lnTo>
                <a:lnTo>
                  <a:pt x="16" y="136"/>
                </a:lnTo>
                <a:lnTo>
                  <a:pt x="16" y="112"/>
                </a:lnTo>
                <a:lnTo>
                  <a:pt x="16" y="92"/>
                </a:lnTo>
                <a:lnTo>
                  <a:pt x="12" y="72"/>
                </a:lnTo>
                <a:lnTo>
                  <a:pt x="12" y="52"/>
                </a:lnTo>
                <a:lnTo>
                  <a:pt x="8" y="36"/>
                </a:lnTo>
                <a:lnTo>
                  <a:pt x="4" y="28"/>
                </a:lnTo>
                <a:lnTo>
                  <a:pt x="4" y="20"/>
                </a:lnTo>
                <a:lnTo>
                  <a:pt x="0" y="16"/>
                </a:lnTo>
                <a:lnTo>
                  <a:pt x="4" y="12"/>
                </a:lnTo>
                <a:lnTo>
                  <a:pt x="4" y="4"/>
                </a:lnTo>
                <a:lnTo>
                  <a:pt x="12" y="0"/>
                </a:lnTo>
                <a:lnTo>
                  <a:pt x="12" y="0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0" name="Freeform 50"/>
          <p:cNvSpPr/>
          <p:nvPr/>
        </p:nvSpPr>
        <p:spPr bwMode="auto">
          <a:xfrm>
            <a:off x="5213350" y="2249170"/>
            <a:ext cx="777240" cy="1116330"/>
          </a:xfrm>
          <a:custGeom>
            <a:avLst/>
            <a:gdLst>
              <a:gd name="T0" fmla="*/ 284 w 352"/>
              <a:gd name="T1" fmla="*/ 252 h 392"/>
              <a:gd name="T2" fmla="*/ 248 w 352"/>
              <a:gd name="T3" fmla="*/ 292 h 392"/>
              <a:gd name="T4" fmla="*/ 200 w 352"/>
              <a:gd name="T5" fmla="*/ 328 h 392"/>
              <a:gd name="T6" fmla="*/ 152 w 352"/>
              <a:gd name="T7" fmla="*/ 352 h 392"/>
              <a:gd name="T8" fmla="*/ 104 w 352"/>
              <a:gd name="T9" fmla="*/ 372 h 392"/>
              <a:gd name="T10" fmla="*/ 60 w 352"/>
              <a:gd name="T11" fmla="*/ 384 h 392"/>
              <a:gd name="T12" fmla="*/ 32 w 352"/>
              <a:gd name="T13" fmla="*/ 392 h 392"/>
              <a:gd name="T14" fmla="*/ 16 w 352"/>
              <a:gd name="T15" fmla="*/ 392 h 392"/>
              <a:gd name="T16" fmla="*/ 8 w 352"/>
              <a:gd name="T17" fmla="*/ 392 h 392"/>
              <a:gd name="T18" fmla="*/ 0 w 352"/>
              <a:gd name="T19" fmla="*/ 388 h 392"/>
              <a:gd name="T20" fmla="*/ 4 w 352"/>
              <a:gd name="T21" fmla="*/ 384 h 392"/>
              <a:gd name="T22" fmla="*/ 16 w 352"/>
              <a:gd name="T23" fmla="*/ 376 h 392"/>
              <a:gd name="T24" fmla="*/ 40 w 352"/>
              <a:gd name="T25" fmla="*/ 364 h 392"/>
              <a:gd name="T26" fmla="*/ 76 w 352"/>
              <a:gd name="T27" fmla="*/ 348 h 392"/>
              <a:gd name="T28" fmla="*/ 144 w 352"/>
              <a:gd name="T29" fmla="*/ 316 h 392"/>
              <a:gd name="T30" fmla="*/ 176 w 352"/>
              <a:gd name="T31" fmla="*/ 296 h 392"/>
              <a:gd name="T32" fmla="*/ 200 w 352"/>
              <a:gd name="T33" fmla="*/ 272 h 392"/>
              <a:gd name="T34" fmla="*/ 224 w 352"/>
              <a:gd name="T35" fmla="*/ 248 h 392"/>
              <a:gd name="T36" fmla="*/ 256 w 352"/>
              <a:gd name="T37" fmla="*/ 196 h 392"/>
              <a:gd name="T38" fmla="*/ 276 w 352"/>
              <a:gd name="T39" fmla="*/ 140 h 392"/>
              <a:gd name="T40" fmla="*/ 284 w 352"/>
              <a:gd name="T41" fmla="*/ 92 h 392"/>
              <a:gd name="T42" fmla="*/ 284 w 352"/>
              <a:gd name="T43" fmla="*/ 60 h 392"/>
              <a:gd name="T44" fmla="*/ 284 w 352"/>
              <a:gd name="T45" fmla="*/ 48 h 392"/>
              <a:gd name="T46" fmla="*/ 280 w 352"/>
              <a:gd name="T47" fmla="*/ 32 h 392"/>
              <a:gd name="T48" fmla="*/ 272 w 352"/>
              <a:gd name="T49" fmla="*/ 24 h 392"/>
              <a:gd name="T50" fmla="*/ 272 w 352"/>
              <a:gd name="T51" fmla="*/ 12 h 392"/>
              <a:gd name="T52" fmla="*/ 272 w 352"/>
              <a:gd name="T53" fmla="*/ 4 h 392"/>
              <a:gd name="T54" fmla="*/ 284 w 352"/>
              <a:gd name="T55" fmla="*/ 0 h 392"/>
              <a:gd name="T56" fmla="*/ 312 w 352"/>
              <a:gd name="T57" fmla="*/ 4 h 392"/>
              <a:gd name="T58" fmla="*/ 336 w 352"/>
              <a:gd name="T59" fmla="*/ 12 h 392"/>
              <a:gd name="T60" fmla="*/ 348 w 352"/>
              <a:gd name="T61" fmla="*/ 20 h 392"/>
              <a:gd name="T62" fmla="*/ 348 w 352"/>
              <a:gd name="T63" fmla="*/ 28 h 392"/>
              <a:gd name="T64" fmla="*/ 352 w 352"/>
              <a:gd name="T65" fmla="*/ 40 h 392"/>
              <a:gd name="T66" fmla="*/ 348 w 352"/>
              <a:gd name="T67" fmla="*/ 56 h 392"/>
              <a:gd name="T68" fmla="*/ 344 w 352"/>
              <a:gd name="T69" fmla="*/ 104 h 392"/>
              <a:gd name="T70" fmla="*/ 332 w 352"/>
              <a:gd name="T71" fmla="*/ 164 h 392"/>
              <a:gd name="T72" fmla="*/ 312 w 352"/>
              <a:gd name="T73" fmla="*/ 208 h 392"/>
              <a:gd name="T74" fmla="*/ 300 w 352"/>
              <a:gd name="T75" fmla="*/ 232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2" h="392">
                <a:moveTo>
                  <a:pt x="300" y="232"/>
                </a:moveTo>
                <a:lnTo>
                  <a:pt x="284" y="252"/>
                </a:lnTo>
                <a:lnTo>
                  <a:pt x="268" y="276"/>
                </a:lnTo>
                <a:lnTo>
                  <a:pt x="248" y="292"/>
                </a:lnTo>
                <a:lnTo>
                  <a:pt x="224" y="312"/>
                </a:lnTo>
                <a:lnTo>
                  <a:pt x="200" y="328"/>
                </a:lnTo>
                <a:lnTo>
                  <a:pt x="176" y="340"/>
                </a:lnTo>
                <a:lnTo>
                  <a:pt x="152" y="352"/>
                </a:lnTo>
                <a:lnTo>
                  <a:pt x="128" y="364"/>
                </a:lnTo>
                <a:lnTo>
                  <a:pt x="104" y="372"/>
                </a:lnTo>
                <a:lnTo>
                  <a:pt x="80" y="380"/>
                </a:lnTo>
                <a:lnTo>
                  <a:pt x="60" y="384"/>
                </a:lnTo>
                <a:lnTo>
                  <a:pt x="40" y="388"/>
                </a:lnTo>
                <a:lnTo>
                  <a:pt x="32" y="392"/>
                </a:lnTo>
                <a:lnTo>
                  <a:pt x="24" y="392"/>
                </a:lnTo>
                <a:lnTo>
                  <a:pt x="16" y="392"/>
                </a:lnTo>
                <a:lnTo>
                  <a:pt x="12" y="392"/>
                </a:lnTo>
                <a:lnTo>
                  <a:pt x="8" y="392"/>
                </a:lnTo>
                <a:lnTo>
                  <a:pt x="4" y="392"/>
                </a:lnTo>
                <a:lnTo>
                  <a:pt x="0" y="388"/>
                </a:lnTo>
                <a:lnTo>
                  <a:pt x="0" y="388"/>
                </a:lnTo>
                <a:lnTo>
                  <a:pt x="4" y="384"/>
                </a:lnTo>
                <a:lnTo>
                  <a:pt x="8" y="380"/>
                </a:lnTo>
                <a:lnTo>
                  <a:pt x="16" y="376"/>
                </a:lnTo>
                <a:lnTo>
                  <a:pt x="28" y="368"/>
                </a:lnTo>
                <a:lnTo>
                  <a:pt x="40" y="364"/>
                </a:lnTo>
                <a:lnTo>
                  <a:pt x="56" y="356"/>
                </a:lnTo>
                <a:lnTo>
                  <a:pt x="76" y="348"/>
                </a:lnTo>
                <a:lnTo>
                  <a:pt x="112" y="332"/>
                </a:lnTo>
                <a:lnTo>
                  <a:pt x="144" y="316"/>
                </a:lnTo>
                <a:lnTo>
                  <a:pt x="160" y="304"/>
                </a:lnTo>
                <a:lnTo>
                  <a:pt x="176" y="296"/>
                </a:lnTo>
                <a:lnTo>
                  <a:pt x="188" y="284"/>
                </a:lnTo>
                <a:lnTo>
                  <a:pt x="200" y="272"/>
                </a:lnTo>
                <a:lnTo>
                  <a:pt x="212" y="260"/>
                </a:lnTo>
                <a:lnTo>
                  <a:pt x="224" y="248"/>
                </a:lnTo>
                <a:lnTo>
                  <a:pt x="240" y="224"/>
                </a:lnTo>
                <a:lnTo>
                  <a:pt x="256" y="196"/>
                </a:lnTo>
                <a:lnTo>
                  <a:pt x="268" y="168"/>
                </a:lnTo>
                <a:lnTo>
                  <a:pt x="276" y="140"/>
                </a:lnTo>
                <a:lnTo>
                  <a:pt x="284" y="116"/>
                </a:lnTo>
                <a:lnTo>
                  <a:pt x="284" y="92"/>
                </a:lnTo>
                <a:lnTo>
                  <a:pt x="288" y="72"/>
                </a:lnTo>
                <a:lnTo>
                  <a:pt x="284" y="60"/>
                </a:lnTo>
                <a:lnTo>
                  <a:pt x="284" y="52"/>
                </a:lnTo>
                <a:lnTo>
                  <a:pt x="284" y="48"/>
                </a:lnTo>
                <a:lnTo>
                  <a:pt x="284" y="40"/>
                </a:lnTo>
                <a:lnTo>
                  <a:pt x="280" y="32"/>
                </a:lnTo>
                <a:lnTo>
                  <a:pt x="276" y="28"/>
                </a:lnTo>
                <a:lnTo>
                  <a:pt x="272" y="24"/>
                </a:lnTo>
                <a:lnTo>
                  <a:pt x="272" y="20"/>
                </a:lnTo>
                <a:lnTo>
                  <a:pt x="272" y="12"/>
                </a:lnTo>
                <a:lnTo>
                  <a:pt x="272" y="8"/>
                </a:lnTo>
                <a:lnTo>
                  <a:pt x="272" y="4"/>
                </a:lnTo>
                <a:lnTo>
                  <a:pt x="276" y="4"/>
                </a:lnTo>
                <a:lnTo>
                  <a:pt x="284" y="0"/>
                </a:lnTo>
                <a:lnTo>
                  <a:pt x="296" y="0"/>
                </a:lnTo>
                <a:lnTo>
                  <a:pt x="312" y="4"/>
                </a:lnTo>
                <a:lnTo>
                  <a:pt x="324" y="8"/>
                </a:lnTo>
                <a:lnTo>
                  <a:pt x="336" y="12"/>
                </a:lnTo>
                <a:lnTo>
                  <a:pt x="344" y="16"/>
                </a:lnTo>
                <a:lnTo>
                  <a:pt x="348" y="20"/>
                </a:lnTo>
                <a:lnTo>
                  <a:pt x="348" y="24"/>
                </a:lnTo>
                <a:lnTo>
                  <a:pt x="348" y="28"/>
                </a:lnTo>
                <a:lnTo>
                  <a:pt x="348" y="32"/>
                </a:lnTo>
                <a:lnTo>
                  <a:pt x="352" y="40"/>
                </a:lnTo>
                <a:lnTo>
                  <a:pt x="352" y="48"/>
                </a:lnTo>
                <a:lnTo>
                  <a:pt x="348" y="56"/>
                </a:lnTo>
                <a:lnTo>
                  <a:pt x="348" y="64"/>
                </a:lnTo>
                <a:lnTo>
                  <a:pt x="344" y="104"/>
                </a:lnTo>
                <a:lnTo>
                  <a:pt x="336" y="144"/>
                </a:lnTo>
                <a:lnTo>
                  <a:pt x="332" y="164"/>
                </a:lnTo>
                <a:lnTo>
                  <a:pt x="324" y="184"/>
                </a:lnTo>
                <a:lnTo>
                  <a:pt x="312" y="208"/>
                </a:lnTo>
                <a:lnTo>
                  <a:pt x="300" y="232"/>
                </a:lnTo>
                <a:lnTo>
                  <a:pt x="300" y="232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1" name="任意多边形: 形状 3"/>
          <p:cNvSpPr/>
          <p:nvPr/>
        </p:nvSpPr>
        <p:spPr>
          <a:xfrm rot="20861666">
            <a:off x="6085840" y="2097405"/>
            <a:ext cx="327025" cy="752475"/>
          </a:xfrm>
          <a:custGeom>
            <a:avLst/>
            <a:gdLst>
              <a:gd name="connsiteX0" fmla="*/ 512860 w 547470"/>
              <a:gd name="connsiteY0" fmla="*/ 0 h 1258727"/>
              <a:gd name="connsiteX1" fmla="*/ 522652 w 547470"/>
              <a:gd name="connsiteY1" fmla="*/ 20544 h 1258727"/>
              <a:gd name="connsiteX2" fmla="*/ 547470 w 547470"/>
              <a:gd name="connsiteY2" fmla="*/ 45469 h 1258727"/>
              <a:gd name="connsiteX3" fmla="*/ 539344 w 547470"/>
              <a:gd name="connsiteY3" fmla="*/ 82720 h 1258727"/>
              <a:gd name="connsiteX4" fmla="*/ 535281 w 547470"/>
              <a:gd name="connsiteY4" fmla="*/ 101345 h 1258727"/>
              <a:gd name="connsiteX5" fmla="*/ 516778 w 547470"/>
              <a:gd name="connsiteY5" fmla="*/ 116821 h 1258727"/>
              <a:gd name="connsiteX6" fmla="*/ 498274 w 547470"/>
              <a:gd name="connsiteY6" fmla="*/ 132296 h 1258727"/>
              <a:gd name="connsiteX7" fmla="*/ 465330 w 547470"/>
              <a:gd name="connsiteY7" fmla="*/ 144622 h 1258727"/>
              <a:gd name="connsiteX8" fmla="*/ 461267 w 547470"/>
              <a:gd name="connsiteY8" fmla="*/ 163247 h 1258727"/>
              <a:gd name="connsiteX9" fmla="*/ 442763 w 547470"/>
              <a:gd name="connsiteY9" fmla="*/ 178723 h 1258727"/>
              <a:gd name="connsiteX10" fmla="*/ 420197 w 547470"/>
              <a:gd name="connsiteY10" fmla="*/ 212824 h 1258727"/>
              <a:gd name="connsiteX11" fmla="*/ 412071 w 547470"/>
              <a:gd name="connsiteY11" fmla="*/ 250075 h 1258727"/>
              <a:gd name="connsiteX12" fmla="*/ 399883 w 547470"/>
              <a:gd name="connsiteY12" fmla="*/ 305951 h 1258727"/>
              <a:gd name="connsiteX13" fmla="*/ 387694 w 547470"/>
              <a:gd name="connsiteY13" fmla="*/ 361828 h 1258727"/>
              <a:gd name="connsiteX14" fmla="*/ 357001 w 547470"/>
              <a:gd name="connsiteY14" fmla="*/ 433180 h 1258727"/>
              <a:gd name="connsiteX15" fmla="*/ 336686 w 547470"/>
              <a:gd name="connsiteY15" fmla="*/ 526307 h 1258727"/>
              <a:gd name="connsiteX16" fmla="*/ 320435 w 547470"/>
              <a:gd name="connsiteY16" fmla="*/ 600809 h 1258727"/>
              <a:gd name="connsiteX17" fmla="*/ 304183 w 547470"/>
              <a:gd name="connsiteY17" fmla="*/ 675311 h 1258727"/>
              <a:gd name="connsiteX18" fmla="*/ 287931 w 547470"/>
              <a:gd name="connsiteY18" fmla="*/ 749814 h 1258727"/>
              <a:gd name="connsiteX19" fmla="*/ 271680 w 547470"/>
              <a:gd name="connsiteY19" fmla="*/ 824316 h 1258727"/>
              <a:gd name="connsiteX20" fmla="*/ 243239 w 547470"/>
              <a:gd name="connsiteY20" fmla="*/ 954694 h 1258727"/>
              <a:gd name="connsiteX21" fmla="*/ 218862 w 547470"/>
              <a:gd name="connsiteY21" fmla="*/ 1066447 h 1258727"/>
              <a:gd name="connsiteX22" fmla="*/ 196296 w 547470"/>
              <a:gd name="connsiteY22" fmla="*/ 1100548 h 1258727"/>
              <a:gd name="connsiteX23" fmla="*/ 184107 w 547470"/>
              <a:gd name="connsiteY23" fmla="*/ 1156424 h 1258727"/>
              <a:gd name="connsiteX24" fmla="*/ 175981 w 547470"/>
              <a:gd name="connsiteY24" fmla="*/ 1193675 h 1258727"/>
              <a:gd name="connsiteX25" fmla="*/ 157478 w 547470"/>
              <a:gd name="connsiteY25" fmla="*/ 1209151 h 1258727"/>
              <a:gd name="connsiteX26" fmla="*/ 138974 w 547470"/>
              <a:gd name="connsiteY26" fmla="*/ 1224626 h 1258727"/>
              <a:gd name="connsiteX27" fmla="*/ 120470 w 547470"/>
              <a:gd name="connsiteY27" fmla="*/ 1240102 h 1258727"/>
              <a:gd name="connsiteX28" fmla="*/ 116407 w 547470"/>
              <a:gd name="connsiteY28" fmla="*/ 1258727 h 1258727"/>
              <a:gd name="connsiteX29" fmla="*/ 101967 w 547470"/>
              <a:gd name="connsiteY29" fmla="*/ 1255577 h 1258727"/>
              <a:gd name="connsiteX30" fmla="*/ 58645 w 547470"/>
              <a:gd name="connsiteY30" fmla="*/ 1246127 h 1258727"/>
              <a:gd name="connsiteX31" fmla="*/ 52330 w 547470"/>
              <a:gd name="connsiteY31" fmla="*/ 1205726 h 1258727"/>
              <a:gd name="connsiteX32" fmla="*/ 31575 w 547470"/>
              <a:gd name="connsiteY32" fmla="*/ 1162175 h 1258727"/>
              <a:gd name="connsiteX33" fmla="*/ 14882 w 547470"/>
              <a:gd name="connsiteY33" fmla="*/ 1099998 h 1258727"/>
              <a:gd name="connsiteX34" fmla="*/ 12630 w 547470"/>
              <a:gd name="connsiteY34" fmla="*/ 1040971 h 1258727"/>
              <a:gd name="connsiteX35" fmla="*/ 6316 w 547470"/>
              <a:gd name="connsiteY35" fmla="*/ 1000570 h 1258727"/>
              <a:gd name="connsiteX36" fmla="*/ 0 w 547470"/>
              <a:gd name="connsiteY36" fmla="*/ 960169 h 1258727"/>
              <a:gd name="connsiteX37" fmla="*/ 4063 w 547470"/>
              <a:gd name="connsiteY37" fmla="*/ 941544 h 1258727"/>
              <a:gd name="connsiteX38" fmla="*/ 8126 w 547470"/>
              <a:gd name="connsiteY38" fmla="*/ 922918 h 1258727"/>
              <a:gd name="connsiteX39" fmla="*/ 26630 w 547470"/>
              <a:gd name="connsiteY39" fmla="*/ 907443 h 1258727"/>
              <a:gd name="connsiteX40" fmla="*/ 34756 w 547470"/>
              <a:gd name="connsiteY40" fmla="*/ 870192 h 1258727"/>
              <a:gd name="connsiteX41" fmla="*/ 38819 w 547470"/>
              <a:gd name="connsiteY41" fmla="*/ 851567 h 1258727"/>
              <a:gd name="connsiteX42" fmla="*/ 46944 w 547470"/>
              <a:gd name="connsiteY42" fmla="*/ 814316 h 1258727"/>
              <a:gd name="connsiteX43" fmla="*/ 55070 w 547470"/>
              <a:gd name="connsiteY43" fmla="*/ 777065 h 1258727"/>
              <a:gd name="connsiteX44" fmla="*/ 77637 w 547470"/>
              <a:gd name="connsiteY44" fmla="*/ 742964 h 1258727"/>
              <a:gd name="connsiteX45" fmla="*/ 97951 w 547470"/>
              <a:gd name="connsiteY45" fmla="*/ 649836 h 1258727"/>
              <a:gd name="connsiteX46" fmla="*/ 118266 w 547470"/>
              <a:gd name="connsiteY46" fmla="*/ 556709 h 1258727"/>
              <a:gd name="connsiteX47" fmla="*/ 142643 w 547470"/>
              <a:gd name="connsiteY47" fmla="*/ 444956 h 1258727"/>
              <a:gd name="connsiteX48" fmla="*/ 171083 w 547470"/>
              <a:gd name="connsiteY48" fmla="*/ 314578 h 1258727"/>
              <a:gd name="connsiteX49" fmla="*/ 187335 w 547470"/>
              <a:gd name="connsiteY49" fmla="*/ 240076 h 1258727"/>
              <a:gd name="connsiteX50" fmla="*/ 199524 w 547470"/>
              <a:gd name="connsiteY50" fmla="*/ 184199 h 1258727"/>
              <a:gd name="connsiteX51" fmla="*/ 207650 w 547470"/>
              <a:gd name="connsiteY51" fmla="*/ 146948 h 1258727"/>
              <a:gd name="connsiteX52" fmla="*/ 215776 w 547470"/>
              <a:gd name="connsiteY52" fmla="*/ 109697 h 1258727"/>
              <a:gd name="connsiteX53" fmla="*/ 223901 w 547470"/>
              <a:gd name="connsiteY53" fmla="*/ 72446 h 1258727"/>
              <a:gd name="connsiteX54" fmla="*/ 213524 w 547470"/>
              <a:gd name="connsiteY54" fmla="*/ 50671 h 1258727"/>
              <a:gd name="connsiteX55" fmla="*/ 217587 w 547470"/>
              <a:gd name="connsiteY55" fmla="*/ 32045 h 1258727"/>
              <a:gd name="connsiteX56" fmla="*/ 203145 w 547470"/>
              <a:gd name="connsiteY56" fmla="*/ 28894 h 1258727"/>
              <a:gd name="connsiteX57" fmla="*/ 195940 w 547470"/>
              <a:gd name="connsiteY57" fmla="*/ 21657 h 1258727"/>
              <a:gd name="connsiteX58" fmla="*/ 512860 w 547470"/>
              <a:gd name="connsiteY58" fmla="*/ 0 h 1258727"/>
              <a:gd name="connsiteX0-1" fmla="*/ 512860 w 547470"/>
              <a:gd name="connsiteY0-2" fmla="*/ 0 h 1258727"/>
              <a:gd name="connsiteX1-3" fmla="*/ 522652 w 547470"/>
              <a:gd name="connsiteY1-4" fmla="*/ 20544 h 1258727"/>
              <a:gd name="connsiteX2-5" fmla="*/ 547470 w 547470"/>
              <a:gd name="connsiteY2-6" fmla="*/ 45469 h 1258727"/>
              <a:gd name="connsiteX3-7" fmla="*/ 539344 w 547470"/>
              <a:gd name="connsiteY3-8" fmla="*/ 82720 h 1258727"/>
              <a:gd name="connsiteX4-9" fmla="*/ 535281 w 547470"/>
              <a:gd name="connsiteY4-10" fmla="*/ 101345 h 1258727"/>
              <a:gd name="connsiteX5-11" fmla="*/ 516778 w 547470"/>
              <a:gd name="connsiteY5-12" fmla="*/ 116821 h 1258727"/>
              <a:gd name="connsiteX6-13" fmla="*/ 498274 w 547470"/>
              <a:gd name="connsiteY6-14" fmla="*/ 132296 h 1258727"/>
              <a:gd name="connsiteX7-15" fmla="*/ 465330 w 547470"/>
              <a:gd name="connsiteY7-16" fmla="*/ 144622 h 1258727"/>
              <a:gd name="connsiteX8-17" fmla="*/ 461267 w 547470"/>
              <a:gd name="connsiteY8-18" fmla="*/ 163247 h 1258727"/>
              <a:gd name="connsiteX9-19" fmla="*/ 442763 w 547470"/>
              <a:gd name="connsiteY9-20" fmla="*/ 178723 h 1258727"/>
              <a:gd name="connsiteX10-21" fmla="*/ 420197 w 547470"/>
              <a:gd name="connsiteY10-22" fmla="*/ 212824 h 1258727"/>
              <a:gd name="connsiteX11-23" fmla="*/ 412071 w 547470"/>
              <a:gd name="connsiteY11-24" fmla="*/ 250075 h 1258727"/>
              <a:gd name="connsiteX12-25" fmla="*/ 399883 w 547470"/>
              <a:gd name="connsiteY12-26" fmla="*/ 305951 h 1258727"/>
              <a:gd name="connsiteX13-27" fmla="*/ 387694 w 547470"/>
              <a:gd name="connsiteY13-28" fmla="*/ 361828 h 1258727"/>
              <a:gd name="connsiteX14-29" fmla="*/ 357001 w 547470"/>
              <a:gd name="connsiteY14-30" fmla="*/ 433180 h 1258727"/>
              <a:gd name="connsiteX15-31" fmla="*/ 336686 w 547470"/>
              <a:gd name="connsiteY15-32" fmla="*/ 526307 h 1258727"/>
              <a:gd name="connsiteX16-33" fmla="*/ 320435 w 547470"/>
              <a:gd name="connsiteY16-34" fmla="*/ 600809 h 1258727"/>
              <a:gd name="connsiteX17-35" fmla="*/ 304183 w 547470"/>
              <a:gd name="connsiteY17-36" fmla="*/ 675311 h 1258727"/>
              <a:gd name="connsiteX18-37" fmla="*/ 287931 w 547470"/>
              <a:gd name="connsiteY18-38" fmla="*/ 749814 h 1258727"/>
              <a:gd name="connsiteX19-39" fmla="*/ 271680 w 547470"/>
              <a:gd name="connsiteY19-40" fmla="*/ 824316 h 1258727"/>
              <a:gd name="connsiteX20-41" fmla="*/ 243239 w 547470"/>
              <a:gd name="connsiteY20-42" fmla="*/ 954694 h 1258727"/>
              <a:gd name="connsiteX21-43" fmla="*/ 218862 w 547470"/>
              <a:gd name="connsiteY21-44" fmla="*/ 1066447 h 1258727"/>
              <a:gd name="connsiteX22-45" fmla="*/ 196296 w 547470"/>
              <a:gd name="connsiteY22-46" fmla="*/ 1100548 h 1258727"/>
              <a:gd name="connsiteX23-47" fmla="*/ 184107 w 547470"/>
              <a:gd name="connsiteY23-48" fmla="*/ 1156424 h 1258727"/>
              <a:gd name="connsiteX24-49" fmla="*/ 175981 w 547470"/>
              <a:gd name="connsiteY24-50" fmla="*/ 1193675 h 1258727"/>
              <a:gd name="connsiteX25-51" fmla="*/ 157478 w 547470"/>
              <a:gd name="connsiteY25-52" fmla="*/ 1209151 h 1258727"/>
              <a:gd name="connsiteX26-53" fmla="*/ 138974 w 547470"/>
              <a:gd name="connsiteY26-54" fmla="*/ 1224626 h 1258727"/>
              <a:gd name="connsiteX27-55" fmla="*/ 120470 w 547470"/>
              <a:gd name="connsiteY27-56" fmla="*/ 1240102 h 1258727"/>
              <a:gd name="connsiteX28-57" fmla="*/ 116407 w 547470"/>
              <a:gd name="connsiteY28-58" fmla="*/ 1258727 h 1258727"/>
              <a:gd name="connsiteX29-59" fmla="*/ 101967 w 547470"/>
              <a:gd name="connsiteY29-60" fmla="*/ 1255577 h 1258727"/>
              <a:gd name="connsiteX30-61" fmla="*/ 58645 w 547470"/>
              <a:gd name="connsiteY30-62" fmla="*/ 1246127 h 1258727"/>
              <a:gd name="connsiteX31-63" fmla="*/ 52330 w 547470"/>
              <a:gd name="connsiteY31-64" fmla="*/ 1205726 h 1258727"/>
              <a:gd name="connsiteX32-65" fmla="*/ 31575 w 547470"/>
              <a:gd name="connsiteY32-66" fmla="*/ 1162175 h 1258727"/>
              <a:gd name="connsiteX33-67" fmla="*/ 14882 w 547470"/>
              <a:gd name="connsiteY33-68" fmla="*/ 1099998 h 1258727"/>
              <a:gd name="connsiteX34-69" fmla="*/ 12630 w 547470"/>
              <a:gd name="connsiteY34-70" fmla="*/ 1040971 h 1258727"/>
              <a:gd name="connsiteX35-71" fmla="*/ 6316 w 547470"/>
              <a:gd name="connsiteY35-72" fmla="*/ 1000570 h 1258727"/>
              <a:gd name="connsiteX36-73" fmla="*/ 0 w 547470"/>
              <a:gd name="connsiteY36-74" fmla="*/ 960169 h 1258727"/>
              <a:gd name="connsiteX37-75" fmla="*/ 4063 w 547470"/>
              <a:gd name="connsiteY37-76" fmla="*/ 941544 h 1258727"/>
              <a:gd name="connsiteX38-77" fmla="*/ 8126 w 547470"/>
              <a:gd name="connsiteY38-78" fmla="*/ 922918 h 1258727"/>
              <a:gd name="connsiteX39-79" fmla="*/ 26630 w 547470"/>
              <a:gd name="connsiteY39-80" fmla="*/ 907443 h 1258727"/>
              <a:gd name="connsiteX40-81" fmla="*/ 34756 w 547470"/>
              <a:gd name="connsiteY40-82" fmla="*/ 870192 h 1258727"/>
              <a:gd name="connsiteX41-83" fmla="*/ 38819 w 547470"/>
              <a:gd name="connsiteY41-84" fmla="*/ 851567 h 1258727"/>
              <a:gd name="connsiteX42-85" fmla="*/ 46944 w 547470"/>
              <a:gd name="connsiteY42-86" fmla="*/ 814316 h 1258727"/>
              <a:gd name="connsiteX43-87" fmla="*/ 55070 w 547470"/>
              <a:gd name="connsiteY43-88" fmla="*/ 777065 h 1258727"/>
              <a:gd name="connsiteX44-89" fmla="*/ 77637 w 547470"/>
              <a:gd name="connsiteY44-90" fmla="*/ 742964 h 1258727"/>
              <a:gd name="connsiteX45-91" fmla="*/ 97951 w 547470"/>
              <a:gd name="connsiteY45-92" fmla="*/ 649836 h 1258727"/>
              <a:gd name="connsiteX46-93" fmla="*/ 118266 w 547470"/>
              <a:gd name="connsiteY46-94" fmla="*/ 556709 h 1258727"/>
              <a:gd name="connsiteX47-95" fmla="*/ 142643 w 547470"/>
              <a:gd name="connsiteY47-96" fmla="*/ 444956 h 1258727"/>
              <a:gd name="connsiteX48-97" fmla="*/ 171083 w 547470"/>
              <a:gd name="connsiteY48-98" fmla="*/ 314578 h 1258727"/>
              <a:gd name="connsiteX49-99" fmla="*/ 187335 w 547470"/>
              <a:gd name="connsiteY49-100" fmla="*/ 240076 h 1258727"/>
              <a:gd name="connsiteX50-101" fmla="*/ 199524 w 547470"/>
              <a:gd name="connsiteY50-102" fmla="*/ 184199 h 1258727"/>
              <a:gd name="connsiteX51-103" fmla="*/ 207650 w 547470"/>
              <a:gd name="connsiteY51-104" fmla="*/ 146948 h 1258727"/>
              <a:gd name="connsiteX52-105" fmla="*/ 215776 w 547470"/>
              <a:gd name="connsiteY52-106" fmla="*/ 109697 h 1258727"/>
              <a:gd name="connsiteX53-107" fmla="*/ 223901 w 547470"/>
              <a:gd name="connsiteY53-108" fmla="*/ 72446 h 1258727"/>
              <a:gd name="connsiteX54-109" fmla="*/ 213524 w 547470"/>
              <a:gd name="connsiteY54-110" fmla="*/ 50671 h 1258727"/>
              <a:gd name="connsiteX55-111" fmla="*/ 217587 w 547470"/>
              <a:gd name="connsiteY55-112" fmla="*/ 32045 h 1258727"/>
              <a:gd name="connsiteX56-113" fmla="*/ 203145 w 547470"/>
              <a:gd name="connsiteY56-114" fmla="*/ 28894 h 1258727"/>
              <a:gd name="connsiteX57-115" fmla="*/ 512860 w 547470"/>
              <a:gd name="connsiteY57-116" fmla="*/ 0 h 1258727"/>
              <a:gd name="connsiteX0-117" fmla="*/ 512860 w 547470"/>
              <a:gd name="connsiteY0-118" fmla="*/ 0 h 1258727"/>
              <a:gd name="connsiteX1-119" fmla="*/ 522652 w 547470"/>
              <a:gd name="connsiteY1-120" fmla="*/ 20544 h 1258727"/>
              <a:gd name="connsiteX2-121" fmla="*/ 547470 w 547470"/>
              <a:gd name="connsiteY2-122" fmla="*/ 45469 h 1258727"/>
              <a:gd name="connsiteX3-123" fmla="*/ 539344 w 547470"/>
              <a:gd name="connsiteY3-124" fmla="*/ 82720 h 1258727"/>
              <a:gd name="connsiteX4-125" fmla="*/ 535281 w 547470"/>
              <a:gd name="connsiteY4-126" fmla="*/ 101345 h 1258727"/>
              <a:gd name="connsiteX5-127" fmla="*/ 516778 w 547470"/>
              <a:gd name="connsiteY5-128" fmla="*/ 116821 h 1258727"/>
              <a:gd name="connsiteX6-129" fmla="*/ 498274 w 547470"/>
              <a:gd name="connsiteY6-130" fmla="*/ 132296 h 1258727"/>
              <a:gd name="connsiteX7-131" fmla="*/ 465330 w 547470"/>
              <a:gd name="connsiteY7-132" fmla="*/ 144622 h 1258727"/>
              <a:gd name="connsiteX8-133" fmla="*/ 461267 w 547470"/>
              <a:gd name="connsiteY8-134" fmla="*/ 163247 h 1258727"/>
              <a:gd name="connsiteX9-135" fmla="*/ 442763 w 547470"/>
              <a:gd name="connsiteY9-136" fmla="*/ 178723 h 1258727"/>
              <a:gd name="connsiteX10-137" fmla="*/ 420197 w 547470"/>
              <a:gd name="connsiteY10-138" fmla="*/ 212824 h 1258727"/>
              <a:gd name="connsiteX11-139" fmla="*/ 412071 w 547470"/>
              <a:gd name="connsiteY11-140" fmla="*/ 250075 h 1258727"/>
              <a:gd name="connsiteX12-141" fmla="*/ 399883 w 547470"/>
              <a:gd name="connsiteY12-142" fmla="*/ 305951 h 1258727"/>
              <a:gd name="connsiteX13-143" fmla="*/ 387694 w 547470"/>
              <a:gd name="connsiteY13-144" fmla="*/ 361828 h 1258727"/>
              <a:gd name="connsiteX14-145" fmla="*/ 357001 w 547470"/>
              <a:gd name="connsiteY14-146" fmla="*/ 433180 h 1258727"/>
              <a:gd name="connsiteX15-147" fmla="*/ 336686 w 547470"/>
              <a:gd name="connsiteY15-148" fmla="*/ 526307 h 1258727"/>
              <a:gd name="connsiteX16-149" fmla="*/ 320435 w 547470"/>
              <a:gd name="connsiteY16-150" fmla="*/ 600809 h 1258727"/>
              <a:gd name="connsiteX17-151" fmla="*/ 304183 w 547470"/>
              <a:gd name="connsiteY17-152" fmla="*/ 675311 h 1258727"/>
              <a:gd name="connsiteX18-153" fmla="*/ 287931 w 547470"/>
              <a:gd name="connsiteY18-154" fmla="*/ 749814 h 1258727"/>
              <a:gd name="connsiteX19-155" fmla="*/ 271680 w 547470"/>
              <a:gd name="connsiteY19-156" fmla="*/ 824316 h 1258727"/>
              <a:gd name="connsiteX20-157" fmla="*/ 243239 w 547470"/>
              <a:gd name="connsiteY20-158" fmla="*/ 954694 h 1258727"/>
              <a:gd name="connsiteX21-159" fmla="*/ 218862 w 547470"/>
              <a:gd name="connsiteY21-160" fmla="*/ 1066447 h 1258727"/>
              <a:gd name="connsiteX22-161" fmla="*/ 196296 w 547470"/>
              <a:gd name="connsiteY22-162" fmla="*/ 1100548 h 1258727"/>
              <a:gd name="connsiteX23-163" fmla="*/ 184107 w 547470"/>
              <a:gd name="connsiteY23-164" fmla="*/ 1156424 h 1258727"/>
              <a:gd name="connsiteX24-165" fmla="*/ 175981 w 547470"/>
              <a:gd name="connsiteY24-166" fmla="*/ 1193675 h 1258727"/>
              <a:gd name="connsiteX25-167" fmla="*/ 157478 w 547470"/>
              <a:gd name="connsiteY25-168" fmla="*/ 1209151 h 1258727"/>
              <a:gd name="connsiteX26-169" fmla="*/ 138974 w 547470"/>
              <a:gd name="connsiteY26-170" fmla="*/ 1224626 h 1258727"/>
              <a:gd name="connsiteX27-171" fmla="*/ 120470 w 547470"/>
              <a:gd name="connsiteY27-172" fmla="*/ 1240102 h 1258727"/>
              <a:gd name="connsiteX28-173" fmla="*/ 116407 w 547470"/>
              <a:gd name="connsiteY28-174" fmla="*/ 1258727 h 1258727"/>
              <a:gd name="connsiteX29-175" fmla="*/ 101967 w 547470"/>
              <a:gd name="connsiteY29-176" fmla="*/ 1255577 h 1258727"/>
              <a:gd name="connsiteX30-177" fmla="*/ 58645 w 547470"/>
              <a:gd name="connsiteY30-178" fmla="*/ 1246127 h 1258727"/>
              <a:gd name="connsiteX31-179" fmla="*/ 52330 w 547470"/>
              <a:gd name="connsiteY31-180" fmla="*/ 1205726 h 1258727"/>
              <a:gd name="connsiteX32-181" fmla="*/ 31575 w 547470"/>
              <a:gd name="connsiteY32-182" fmla="*/ 1162175 h 1258727"/>
              <a:gd name="connsiteX33-183" fmla="*/ 14882 w 547470"/>
              <a:gd name="connsiteY33-184" fmla="*/ 1099998 h 1258727"/>
              <a:gd name="connsiteX34-185" fmla="*/ 12630 w 547470"/>
              <a:gd name="connsiteY34-186" fmla="*/ 1040971 h 1258727"/>
              <a:gd name="connsiteX35-187" fmla="*/ 6316 w 547470"/>
              <a:gd name="connsiteY35-188" fmla="*/ 1000570 h 1258727"/>
              <a:gd name="connsiteX36-189" fmla="*/ 0 w 547470"/>
              <a:gd name="connsiteY36-190" fmla="*/ 960169 h 1258727"/>
              <a:gd name="connsiteX37-191" fmla="*/ 4063 w 547470"/>
              <a:gd name="connsiteY37-192" fmla="*/ 941544 h 1258727"/>
              <a:gd name="connsiteX38-193" fmla="*/ 8126 w 547470"/>
              <a:gd name="connsiteY38-194" fmla="*/ 922918 h 1258727"/>
              <a:gd name="connsiteX39-195" fmla="*/ 26630 w 547470"/>
              <a:gd name="connsiteY39-196" fmla="*/ 907443 h 1258727"/>
              <a:gd name="connsiteX40-197" fmla="*/ 34756 w 547470"/>
              <a:gd name="connsiteY40-198" fmla="*/ 870192 h 1258727"/>
              <a:gd name="connsiteX41-199" fmla="*/ 38819 w 547470"/>
              <a:gd name="connsiteY41-200" fmla="*/ 851567 h 1258727"/>
              <a:gd name="connsiteX42-201" fmla="*/ 46944 w 547470"/>
              <a:gd name="connsiteY42-202" fmla="*/ 814316 h 1258727"/>
              <a:gd name="connsiteX43-203" fmla="*/ 55070 w 547470"/>
              <a:gd name="connsiteY43-204" fmla="*/ 777065 h 1258727"/>
              <a:gd name="connsiteX44-205" fmla="*/ 77637 w 547470"/>
              <a:gd name="connsiteY44-206" fmla="*/ 742964 h 1258727"/>
              <a:gd name="connsiteX45-207" fmla="*/ 97951 w 547470"/>
              <a:gd name="connsiteY45-208" fmla="*/ 649836 h 1258727"/>
              <a:gd name="connsiteX46-209" fmla="*/ 118266 w 547470"/>
              <a:gd name="connsiteY46-210" fmla="*/ 556709 h 1258727"/>
              <a:gd name="connsiteX47-211" fmla="*/ 142643 w 547470"/>
              <a:gd name="connsiteY47-212" fmla="*/ 444956 h 1258727"/>
              <a:gd name="connsiteX48-213" fmla="*/ 171083 w 547470"/>
              <a:gd name="connsiteY48-214" fmla="*/ 314578 h 1258727"/>
              <a:gd name="connsiteX49-215" fmla="*/ 187335 w 547470"/>
              <a:gd name="connsiteY49-216" fmla="*/ 240076 h 1258727"/>
              <a:gd name="connsiteX50-217" fmla="*/ 199524 w 547470"/>
              <a:gd name="connsiteY50-218" fmla="*/ 184199 h 1258727"/>
              <a:gd name="connsiteX51-219" fmla="*/ 207650 w 547470"/>
              <a:gd name="connsiteY51-220" fmla="*/ 146948 h 1258727"/>
              <a:gd name="connsiteX52-221" fmla="*/ 215776 w 547470"/>
              <a:gd name="connsiteY52-222" fmla="*/ 109697 h 1258727"/>
              <a:gd name="connsiteX53-223" fmla="*/ 223901 w 547470"/>
              <a:gd name="connsiteY53-224" fmla="*/ 72446 h 1258727"/>
              <a:gd name="connsiteX54-225" fmla="*/ 213524 w 547470"/>
              <a:gd name="connsiteY54-226" fmla="*/ 50671 h 1258727"/>
              <a:gd name="connsiteX55-227" fmla="*/ 217587 w 547470"/>
              <a:gd name="connsiteY55-228" fmla="*/ 32045 h 1258727"/>
              <a:gd name="connsiteX56-229" fmla="*/ 512860 w 547470"/>
              <a:gd name="connsiteY56-230" fmla="*/ 0 h 1258727"/>
              <a:gd name="connsiteX0-231" fmla="*/ 512860 w 547470"/>
              <a:gd name="connsiteY0-232" fmla="*/ 1355 h 1260082"/>
              <a:gd name="connsiteX1-233" fmla="*/ 522652 w 547470"/>
              <a:gd name="connsiteY1-234" fmla="*/ 21899 h 1260082"/>
              <a:gd name="connsiteX2-235" fmla="*/ 547470 w 547470"/>
              <a:gd name="connsiteY2-236" fmla="*/ 46824 h 1260082"/>
              <a:gd name="connsiteX3-237" fmla="*/ 539344 w 547470"/>
              <a:gd name="connsiteY3-238" fmla="*/ 84075 h 1260082"/>
              <a:gd name="connsiteX4-239" fmla="*/ 535281 w 547470"/>
              <a:gd name="connsiteY4-240" fmla="*/ 102700 h 1260082"/>
              <a:gd name="connsiteX5-241" fmla="*/ 516778 w 547470"/>
              <a:gd name="connsiteY5-242" fmla="*/ 118176 h 1260082"/>
              <a:gd name="connsiteX6-243" fmla="*/ 498274 w 547470"/>
              <a:gd name="connsiteY6-244" fmla="*/ 133651 h 1260082"/>
              <a:gd name="connsiteX7-245" fmla="*/ 465330 w 547470"/>
              <a:gd name="connsiteY7-246" fmla="*/ 145977 h 1260082"/>
              <a:gd name="connsiteX8-247" fmla="*/ 461267 w 547470"/>
              <a:gd name="connsiteY8-248" fmla="*/ 164602 h 1260082"/>
              <a:gd name="connsiteX9-249" fmla="*/ 442763 w 547470"/>
              <a:gd name="connsiteY9-250" fmla="*/ 180078 h 1260082"/>
              <a:gd name="connsiteX10-251" fmla="*/ 420197 w 547470"/>
              <a:gd name="connsiteY10-252" fmla="*/ 214179 h 1260082"/>
              <a:gd name="connsiteX11-253" fmla="*/ 412071 w 547470"/>
              <a:gd name="connsiteY11-254" fmla="*/ 251430 h 1260082"/>
              <a:gd name="connsiteX12-255" fmla="*/ 399883 w 547470"/>
              <a:gd name="connsiteY12-256" fmla="*/ 307306 h 1260082"/>
              <a:gd name="connsiteX13-257" fmla="*/ 387694 w 547470"/>
              <a:gd name="connsiteY13-258" fmla="*/ 363183 h 1260082"/>
              <a:gd name="connsiteX14-259" fmla="*/ 357001 w 547470"/>
              <a:gd name="connsiteY14-260" fmla="*/ 434535 h 1260082"/>
              <a:gd name="connsiteX15-261" fmla="*/ 336686 w 547470"/>
              <a:gd name="connsiteY15-262" fmla="*/ 527662 h 1260082"/>
              <a:gd name="connsiteX16-263" fmla="*/ 320435 w 547470"/>
              <a:gd name="connsiteY16-264" fmla="*/ 602164 h 1260082"/>
              <a:gd name="connsiteX17-265" fmla="*/ 304183 w 547470"/>
              <a:gd name="connsiteY17-266" fmla="*/ 676666 h 1260082"/>
              <a:gd name="connsiteX18-267" fmla="*/ 287931 w 547470"/>
              <a:gd name="connsiteY18-268" fmla="*/ 751169 h 1260082"/>
              <a:gd name="connsiteX19-269" fmla="*/ 271680 w 547470"/>
              <a:gd name="connsiteY19-270" fmla="*/ 825671 h 1260082"/>
              <a:gd name="connsiteX20-271" fmla="*/ 243239 w 547470"/>
              <a:gd name="connsiteY20-272" fmla="*/ 956049 h 1260082"/>
              <a:gd name="connsiteX21-273" fmla="*/ 218862 w 547470"/>
              <a:gd name="connsiteY21-274" fmla="*/ 1067802 h 1260082"/>
              <a:gd name="connsiteX22-275" fmla="*/ 196296 w 547470"/>
              <a:gd name="connsiteY22-276" fmla="*/ 1101903 h 1260082"/>
              <a:gd name="connsiteX23-277" fmla="*/ 184107 w 547470"/>
              <a:gd name="connsiteY23-278" fmla="*/ 1157779 h 1260082"/>
              <a:gd name="connsiteX24-279" fmla="*/ 175981 w 547470"/>
              <a:gd name="connsiteY24-280" fmla="*/ 1195030 h 1260082"/>
              <a:gd name="connsiteX25-281" fmla="*/ 157478 w 547470"/>
              <a:gd name="connsiteY25-282" fmla="*/ 1210506 h 1260082"/>
              <a:gd name="connsiteX26-283" fmla="*/ 138974 w 547470"/>
              <a:gd name="connsiteY26-284" fmla="*/ 1225981 h 1260082"/>
              <a:gd name="connsiteX27-285" fmla="*/ 120470 w 547470"/>
              <a:gd name="connsiteY27-286" fmla="*/ 1241457 h 1260082"/>
              <a:gd name="connsiteX28-287" fmla="*/ 116407 w 547470"/>
              <a:gd name="connsiteY28-288" fmla="*/ 1260082 h 1260082"/>
              <a:gd name="connsiteX29-289" fmla="*/ 101967 w 547470"/>
              <a:gd name="connsiteY29-290" fmla="*/ 1256932 h 1260082"/>
              <a:gd name="connsiteX30-291" fmla="*/ 58645 w 547470"/>
              <a:gd name="connsiteY30-292" fmla="*/ 1247482 h 1260082"/>
              <a:gd name="connsiteX31-293" fmla="*/ 52330 w 547470"/>
              <a:gd name="connsiteY31-294" fmla="*/ 1207081 h 1260082"/>
              <a:gd name="connsiteX32-295" fmla="*/ 31575 w 547470"/>
              <a:gd name="connsiteY32-296" fmla="*/ 1163530 h 1260082"/>
              <a:gd name="connsiteX33-297" fmla="*/ 14882 w 547470"/>
              <a:gd name="connsiteY33-298" fmla="*/ 1101353 h 1260082"/>
              <a:gd name="connsiteX34-299" fmla="*/ 12630 w 547470"/>
              <a:gd name="connsiteY34-300" fmla="*/ 1042326 h 1260082"/>
              <a:gd name="connsiteX35-301" fmla="*/ 6316 w 547470"/>
              <a:gd name="connsiteY35-302" fmla="*/ 1001925 h 1260082"/>
              <a:gd name="connsiteX36-303" fmla="*/ 0 w 547470"/>
              <a:gd name="connsiteY36-304" fmla="*/ 961524 h 1260082"/>
              <a:gd name="connsiteX37-305" fmla="*/ 4063 w 547470"/>
              <a:gd name="connsiteY37-306" fmla="*/ 942899 h 1260082"/>
              <a:gd name="connsiteX38-307" fmla="*/ 8126 w 547470"/>
              <a:gd name="connsiteY38-308" fmla="*/ 924273 h 1260082"/>
              <a:gd name="connsiteX39-309" fmla="*/ 26630 w 547470"/>
              <a:gd name="connsiteY39-310" fmla="*/ 908798 h 1260082"/>
              <a:gd name="connsiteX40-311" fmla="*/ 34756 w 547470"/>
              <a:gd name="connsiteY40-312" fmla="*/ 871547 h 1260082"/>
              <a:gd name="connsiteX41-313" fmla="*/ 38819 w 547470"/>
              <a:gd name="connsiteY41-314" fmla="*/ 852922 h 1260082"/>
              <a:gd name="connsiteX42-315" fmla="*/ 46944 w 547470"/>
              <a:gd name="connsiteY42-316" fmla="*/ 815671 h 1260082"/>
              <a:gd name="connsiteX43-317" fmla="*/ 55070 w 547470"/>
              <a:gd name="connsiteY43-318" fmla="*/ 778420 h 1260082"/>
              <a:gd name="connsiteX44-319" fmla="*/ 77637 w 547470"/>
              <a:gd name="connsiteY44-320" fmla="*/ 744319 h 1260082"/>
              <a:gd name="connsiteX45-321" fmla="*/ 97951 w 547470"/>
              <a:gd name="connsiteY45-322" fmla="*/ 651191 h 1260082"/>
              <a:gd name="connsiteX46-323" fmla="*/ 118266 w 547470"/>
              <a:gd name="connsiteY46-324" fmla="*/ 558064 h 1260082"/>
              <a:gd name="connsiteX47-325" fmla="*/ 142643 w 547470"/>
              <a:gd name="connsiteY47-326" fmla="*/ 446311 h 1260082"/>
              <a:gd name="connsiteX48-327" fmla="*/ 171083 w 547470"/>
              <a:gd name="connsiteY48-328" fmla="*/ 315933 h 1260082"/>
              <a:gd name="connsiteX49-329" fmla="*/ 187335 w 547470"/>
              <a:gd name="connsiteY49-330" fmla="*/ 241431 h 1260082"/>
              <a:gd name="connsiteX50-331" fmla="*/ 199524 w 547470"/>
              <a:gd name="connsiteY50-332" fmla="*/ 185554 h 1260082"/>
              <a:gd name="connsiteX51-333" fmla="*/ 207650 w 547470"/>
              <a:gd name="connsiteY51-334" fmla="*/ 148303 h 1260082"/>
              <a:gd name="connsiteX52-335" fmla="*/ 215776 w 547470"/>
              <a:gd name="connsiteY52-336" fmla="*/ 111052 h 1260082"/>
              <a:gd name="connsiteX53-337" fmla="*/ 223901 w 547470"/>
              <a:gd name="connsiteY53-338" fmla="*/ 73801 h 1260082"/>
              <a:gd name="connsiteX54-339" fmla="*/ 213524 w 547470"/>
              <a:gd name="connsiteY54-340" fmla="*/ 52026 h 1260082"/>
              <a:gd name="connsiteX55-341" fmla="*/ 185329 w 547470"/>
              <a:gd name="connsiteY55-342" fmla="*/ 0 h 1260082"/>
              <a:gd name="connsiteX56-343" fmla="*/ 512860 w 547470"/>
              <a:gd name="connsiteY56-344" fmla="*/ 1355 h 1260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</a:cxnLst>
            <a:rect l="l" t="t" r="r" b="b"/>
            <a:pathLst>
              <a:path w="547470" h="1260082">
                <a:moveTo>
                  <a:pt x="512860" y="1355"/>
                </a:moveTo>
                <a:lnTo>
                  <a:pt x="522652" y="21899"/>
                </a:lnTo>
                <a:lnTo>
                  <a:pt x="547470" y="46824"/>
                </a:lnTo>
                <a:lnTo>
                  <a:pt x="539344" y="84075"/>
                </a:lnTo>
                <a:lnTo>
                  <a:pt x="535281" y="102700"/>
                </a:lnTo>
                <a:lnTo>
                  <a:pt x="516778" y="118176"/>
                </a:lnTo>
                <a:lnTo>
                  <a:pt x="498274" y="133651"/>
                </a:lnTo>
                <a:lnTo>
                  <a:pt x="465330" y="145977"/>
                </a:lnTo>
                <a:lnTo>
                  <a:pt x="461267" y="164602"/>
                </a:lnTo>
                <a:lnTo>
                  <a:pt x="442763" y="180078"/>
                </a:lnTo>
                <a:lnTo>
                  <a:pt x="420197" y="214179"/>
                </a:lnTo>
                <a:lnTo>
                  <a:pt x="412071" y="251430"/>
                </a:lnTo>
                <a:lnTo>
                  <a:pt x="399883" y="307306"/>
                </a:lnTo>
                <a:lnTo>
                  <a:pt x="387694" y="363183"/>
                </a:lnTo>
                <a:lnTo>
                  <a:pt x="357001" y="434535"/>
                </a:lnTo>
                <a:lnTo>
                  <a:pt x="336686" y="527662"/>
                </a:lnTo>
                <a:lnTo>
                  <a:pt x="320435" y="602164"/>
                </a:lnTo>
                <a:lnTo>
                  <a:pt x="304183" y="676666"/>
                </a:lnTo>
                <a:lnTo>
                  <a:pt x="287931" y="751169"/>
                </a:lnTo>
                <a:lnTo>
                  <a:pt x="271680" y="825671"/>
                </a:lnTo>
                <a:lnTo>
                  <a:pt x="243239" y="956049"/>
                </a:lnTo>
                <a:lnTo>
                  <a:pt x="218862" y="1067802"/>
                </a:lnTo>
                <a:lnTo>
                  <a:pt x="196296" y="1101903"/>
                </a:lnTo>
                <a:lnTo>
                  <a:pt x="184107" y="1157779"/>
                </a:lnTo>
                <a:lnTo>
                  <a:pt x="175981" y="1195030"/>
                </a:lnTo>
                <a:lnTo>
                  <a:pt x="157478" y="1210506"/>
                </a:lnTo>
                <a:lnTo>
                  <a:pt x="138974" y="1225981"/>
                </a:lnTo>
                <a:lnTo>
                  <a:pt x="120470" y="1241457"/>
                </a:lnTo>
                <a:lnTo>
                  <a:pt x="116407" y="1260082"/>
                </a:lnTo>
                <a:lnTo>
                  <a:pt x="101967" y="1256932"/>
                </a:lnTo>
                <a:lnTo>
                  <a:pt x="58645" y="1247482"/>
                </a:lnTo>
                <a:lnTo>
                  <a:pt x="52330" y="1207081"/>
                </a:lnTo>
                <a:lnTo>
                  <a:pt x="31575" y="1163530"/>
                </a:lnTo>
                <a:lnTo>
                  <a:pt x="14882" y="1101353"/>
                </a:lnTo>
                <a:cubicBezTo>
                  <a:pt x="14131" y="1081677"/>
                  <a:pt x="13381" y="1062002"/>
                  <a:pt x="12630" y="1042326"/>
                </a:cubicBezTo>
                <a:lnTo>
                  <a:pt x="6316" y="1001925"/>
                </a:lnTo>
                <a:lnTo>
                  <a:pt x="0" y="961524"/>
                </a:lnTo>
                <a:lnTo>
                  <a:pt x="4063" y="942899"/>
                </a:lnTo>
                <a:lnTo>
                  <a:pt x="8126" y="924273"/>
                </a:lnTo>
                <a:lnTo>
                  <a:pt x="26630" y="908798"/>
                </a:lnTo>
                <a:lnTo>
                  <a:pt x="34756" y="871547"/>
                </a:lnTo>
                <a:lnTo>
                  <a:pt x="38819" y="852922"/>
                </a:lnTo>
                <a:lnTo>
                  <a:pt x="46944" y="815671"/>
                </a:lnTo>
                <a:lnTo>
                  <a:pt x="55070" y="778420"/>
                </a:lnTo>
                <a:lnTo>
                  <a:pt x="77637" y="744319"/>
                </a:lnTo>
                <a:lnTo>
                  <a:pt x="97951" y="651191"/>
                </a:lnTo>
                <a:lnTo>
                  <a:pt x="118266" y="558064"/>
                </a:lnTo>
                <a:lnTo>
                  <a:pt x="142643" y="446311"/>
                </a:lnTo>
                <a:lnTo>
                  <a:pt x="171083" y="315933"/>
                </a:lnTo>
                <a:lnTo>
                  <a:pt x="187335" y="241431"/>
                </a:lnTo>
                <a:lnTo>
                  <a:pt x="199524" y="185554"/>
                </a:lnTo>
                <a:lnTo>
                  <a:pt x="207650" y="148303"/>
                </a:lnTo>
                <a:lnTo>
                  <a:pt x="215776" y="111052"/>
                </a:lnTo>
                <a:lnTo>
                  <a:pt x="223901" y="73801"/>
                </a:lnTo>
                <a:lnTo>
                  <a:pt x="213524" y="52026"/>
                </a:lnTo>
                <a:lnTo>
                  <a:pt x="185329" y="0"/>
                </a:lnTo>
                <a:lnTo>
                  <a:pt x="512860" y="135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" name="任意多边形: 形状 4"/>
          <p:cNvSpPr/>
          <p:nvPr/>
        </p:nvSpPr>
        <p:spPr>
          <a:xfrm rot="20861666">
            <a:off x="5615305" y="2030095"/>
            <a:ext cx="688975" cy="131445"/>
          </a:xfrm>
          <a:custGeom>
            <a:avLst/>
            <a:gdLst>
              <a:gd name="connsiteX0" fmla="*/ 925132 w 1153147"/>
              <a:gd name="connsiteY0" fmla="*/ 0 h 228594"/>
              <a:gd name="connsiteX1" fmla="*/ 954013 w 1153147"/>
              <a:gd name="connsiteY1" fmla="*/ 6300 h 228594"/>
              <a:gd name="connsiteX2" fmla="*/ 968454 w 1153147"/>
              <a:gd name="connsiteY2" fmla="*/ 9451 h 228594"/>
              <a:gd name="connsiteX3" fmla="*/ 993272 w 1153147"/>
              <a:gd name="connsiteY3" fmla="*/ 34376 h 228594"/>
              <a:gd name="connsiteX4" fmla="*/ 1018091 w 1153147"/>
              <a:gd name="connsiteY4" fmla="*/ 59302 h 228594"/>
              <a:gd name="connsiteX5" fmla="*/ 1057349 w 1153147"/>
              <a:gd name="connsiteY5" fmla="*/ 87378 h 228594"/>
              <a:gd name="connsiteX6" fmla="*/ 1106986 w 1153147"/>
              <a:gd name="connsiteY6" fmla="*/ 137229 h 228594"/>
              <a:gd name="connsiteX7" fmla="*/ 1131805 w 1153147"/>
              <a:gd name="connsiteY7" fmla="*/ 162154 h 228594"/>
              <a:gd name="connsiteX8" fmla="*/ 1142183 w 1153147"/>
              <a:gd name="connsiteY8" fmla="*/ 183930 h 228594"/>
              <a:gd name="connsiteX9" fmla="*/ 1152560 w 1153147"/>
              <a:gd name="connsiteY9" fmla="*/ 205705 h 228594"/>
              <a:gd name="connsiteX10" fmla="*/ 1153147 w 1153147"/>
              <a:gd name="connsiteY10" fmla="*/ 206937 h 228594"/>
              <a:gd name="connsiteX11" fmla="*/ 836227 w 1153147"/>
              <a:gd name="connsiteY11" fmla="*/ 228594 h 228594"/>
              <a:gd name="connsiteX12" fmla="*/ 818614 w 1153147"/>
              <a:gd name="connsiteY12" fmla="*/ 210906 h 228594"/>
              <a:gd name="connsiteX13" fmla="*/ 771229 w 1153147"/>
              <a:gd name="connsiteY13" fmla="*/ 220081 h 228594"/>
              <a:gd name="connsiteX14" fmla="*/ 727907 w 1153147"/>
              <a:gd name="connsiteY14" fmla="*/ 210631 h 228594"/>
              <a:gd name="connsiteX15" fmla="*/ 670144 w 1153147"/>
              <a:gd name="connsiteY15" fmla="*/ 198031 h 228594"/>
              <a:gd name="connsiteX16" fmla="*/ 608319 w 1153147"/>
              <a:gd name="connsiteY16" fmla="*/ 204057 h 228594"/>
              <a:gd name="connsiteX17" fmla="*/ 532053 w 1153147"/>
              <a:gd name="connsiteY17" fmla="*/ 206931 h 228594"/>
              <a:gd name="connsiteX18" fmla="*/ 441346 w 1153147"/>
              <a:gd name="connsiteY18" fmla="*/ 206657 h 228594"/>
              <a:gd name="connsiteX19" fmla="*/ 336198 w 1153147"/>
              <a:gd name="connsiteY19" fmla="*/ 203232 h 228594"/>
              <a:gd name="connsiteX20" fmla="*/ 231050 w 1153147"/>
              <a:gd name="connsiteY20" fmla="*/ 199808 h 228594"/>
              <a:gd name="connsiteX21" fmla="*/ 115525 w 1153147"/>
              <a:gd name="connsiteY21" fmla="*/ 174607 h 228594"/>
              <a:gd name="connsiteX22" fmla="*/ 0 w 1153147"/>
              <a:gd name="connsiteY22" fmla="*/ 149407 h 228594"/>
              <a:gd name="connsiteX23" fmla="*/ 28440 w 1153147"/>
              <a:gd name="connsiteY23" fmla="*/ 19029 h 228594"/>
              <a:gd name="connsiteX24" fmla="*/ 61385 w 1153147"/>
              <a:gd name="connsiteY24" fmla="*/ 6703 h 228594"/>
              <a:gd name="connsiteX25" fmla="*/ 90266 w 1153147"/>
              <a:gd name="connsiteY25" fmla="*/ 13003 h 228594"/>
              <a:gd name="connsiteX26" fmla="*/ 148028 w 1153147"/>
              <a:gd name="connsiteY26" fmla="*/ 25603 h 228594"/>
              <a:gd name="connsiteX27" fmla="*/ 191351 w 1153147"/>
              <a:gd name="connsiteY27" fmla="*/ 35053 h 228594"/>
              <a:gd name="connsiteX28" fmla="*/ 253176 w 1153147"/>
              <a:gd name="connsiteY28" fmla="*/ 29028 h 228594"/>
              <a:gd name="connsiteX29" fmla="*/ 325379 w 1153147"/>
              <a:gd name="connsiteY29" fmla="*/ 44779 h 228594"/>
              <a:gd name="connsiteX30" fmla="*/ 401645 w 1153147"/>
              <a:gd name="connsiteY30" fmla="*/ 41903 h 228594"/>
              <a:gd name="connsiteX31" fmla="*/ 492353 w 1153147"/>
              <a:gd name="connsiteY31" fmla="*/ 42178 h 228594"/>
              <a:gd name="connsiteX32" fmla="*/ 568619 w 1153147"/>
              <a:gd name="connsiteY32" fmla="*/ 39302 h 228594"/>
              <a:gd name="connsiteX33" fmla="*/ 626382 w 1153147"/>
              <a:gd name="connsiteY33" fmla="*/ 51902 h 228594"/>
              <a:gd name="connsiteX34" fmla="*/ 688207 w 1153147"/>
              <a:gd name="connsiteY34" fmla="*/ 45878 h 228594"/>
              <a:gd name="connsiteX35" fmla="*/ 750033 w 1153147"/>
              <a:gd name="connsiteY35" fmla="*/ 39852 h 228594"/>
              <a:gd name="connsiteX36" fmla="*/ 793355 w 1153147"/>
              <a:gd name="connsiteY36" fmla="*/ 49302 h 228594"/>
              <a:gd name="connsiteX37" fmla="*/ 826299 w 1153147"/>
              <a:gd name="connsiteY37" fmla="*/ 36977 h 228594"/>
              <a:gd name="connsiteX38" fmla="*/ 859244 w 1153147"/>
              <a:gd name="connsiteY38" fmla="*/ 24651 h 228594"/>
              <a:gd name="connsiteX39" fmla="*/ 873684 w 1153147"/>
              <a:gd name="connsiteY39" fmla="*/ 27801 h 228594"/>
              <a:gd name="connsiteX40" fmla="*/ 892187 w 1153147"/>
              <a:gd name="connsiteY40" fmla="*/ 12326 h 228594"/>
              <a:gd name="connsiteX41" fmla="*/ 925132 w 1153147"/>
              <a:gd name="connsiteY41" fmla="*/ 0 h 228594"/>
              <a:gd name="connsiteX0-1" fmla="*/ 925132 w 1153147"/>
              <a:gd name="connsiteY0-2" fmla="*/ 0 h 241633"/>
              <a:gd name="connsiteX1-3" fmla="*/ 954013 w 1153147"/>
              <a:gd name="connsiteY1-4" fmla="*/ 6300 h 241633"/>
              <a:gd name="connsiteX2-5" fmla="*/ 968454 w 1153147"/>
              <a:gd name="connsiteY2-6" fmla="*/ 9451 h 241633"/>
              <a:gd name="connsiteX3-7" fmla="*/ 993272 w 1153147"/>
              <a:gd name="connsiteY3-8" fmla="*/ 34376 h 241633"/>
              <a:gd name="connsiteX4-9" fmla="*/ 1018091 w 1153147"/>
              <a:gd name="connsiteY4-10" fmla="*/ 59302 h 241633"/>
              <a:gd name="connsiteX5-11" fmla="*/ 1057349 w 1153147"/>
              <a:gd name="connsiteY5-12" fmla="*/ 87378 h 241633"/>
              <a:gd name="connsiteX6-13" fmla="*/ 1106986 w 1153147"/>
              <a:gd name="connsiteY6-14" fmla="*/ 137229 h 241633"/>
              <a:gd name="connsiteX7-15" fmla="*/ 1131805 w 1153147"/>
              <a:gd name="connsiteY7-16" fmla="*/ 162154 h 241633"/>
              <a:gd name="connsiteX8-17" fmla="*/ 1142183 w 1153147"/>
              <a:gd name="connsiteY8-18" fmla="*/ 183930 h 241633"/>
              <a:gd name="connsiteX9-19" fmla="*/ 1152560 w 1153147"/>
              <a:gd name="connsiteY9-20" fmla="*/ 205705 h 241633"/>
              <a:gd name="connsiteX10-21" fmla="*/ 1153147 w 1153147"/>
              <a:gd name="connsiteY10-22" fmla="*/ 206937 h 241633"/>
              <a:gd name="connsiteX11-23" fmla="*/ 859746 w 1153147"/>
              <a:gd name="connsiteY11-24" fmla="*/ 241633 h 241633"/>
              <a:gd name="connsiteX12-25" fmla="*/ 818614 w 1153147"/>
              <a:gd name="connsiteY12-26" fmla="*/ 210906 h 241633"/>
              <a:gd name="connsiteX13-27" fmla="*/ 771229 w 1153147"/>
              <a:gd name="connsiteY13-28" fmla="*/ 220081 h 241633"/>
              <a:gd name="connsiteX14-29" fmla="*/ 727907 w 1153147"/>
              <a:gd name="connsiteY14-30" fmla="*/ 210631 h 241633"/>
              <a:gd name="connsiteX15-31" fmla="*/ 670144 w 1153147"/>
              <a:gd name="connsiteY15-32" fmla="*/ 198031 h 241633"/>
              <a:gd name="connsiteX16-33" fmla="*/ 608319 w 1153147"/>
              <a:gd name="connsiteY16-34" fmla="*/ 204057 h 241633"/>
              <a:gd name="connsiteX17-35" fmla="*/ 532053 w 1153147"/>
              <a:gd name="connsiteY17-36" fmla="*/ 206931 h 241633"/>
              <a:gd name="connsiteX18-37" fmla="*/ 441346 w 1153147"/>
              <a:gd name="connsiteY18-38" fmla="*/ 206657 h 241633"/>
              <a:gd name="connsiteX19-39" fmla="*/ 336198 w 1153147"/>
              <a:gd name="connsiteY19-40" fmla="*/ 203232 h 241633"/>
              <a:gd name="connsiteX20-41" fmla="*/ 231050 w 1153147"/>
              <a:gd name="connsiteY20-42" fmla="*/ 199808 h 241633"/>
              <a:gd name="connsiteX21-43" fmla="*/ 115525 w 1153147"/>
              <a:gd name="connsiteY21-44" fmla="*/ 174607 h 241633"/>
              <a:gd name="connsiteX22-45" fmla="*/ 0 w 1153147"/>
              <a:gd name="connsiteY22-46" fmla="*/ 149407 h 241633"/>
              <a:gd name="connsiteX23-47" fmla="*/ 28440 w 1153147"/>
              <a:gd name="connsiteY23-48" fmla="*/ 19029 h 241633"/>
              <a:gd name="connsiteX24-49" fmla="*/ 61385 w 1153147"/>
              <a:gd name="connsiteY24-50" fmla="*/ 6703 h 241633"/>
              <a:gd name="connsiteX25-51" fmla="*/ 90266 w 1153147"/>
              <a:gd name="connsiteY25-52" fmla="*/ 13003 h 241633"/>
              <a:gd name="connsiteX26-53" fmla="*/ 148028 w 1153147"/>
              <a:gd name="connsiteY26-54" fmla="*/ 25603 h 241633"/>
              <a:gd name="connsiteX27-55" fmla="*/ 191351 w 1153147"/>
              <a:gd name="connsiteY27-56" fmla="*/ 35053 h 241633"/>
              <a:gd name="connsiteX28-57" fmla="*/ 253176 w 1153147"/>
              <a:gd name="connsiteY28-58" fmla="*/ 29028 h 241633"/>
              <a:gd name="connsiteX29-59" fmla="*/ 325379 w 1153147"/>
              <a:gd name="connsiteY29-60" fmla="*/ 44779 h 241633"/>
              <a:gd name="connsiteX30-61" fmla="*/ 401645 w 1153147"/>
              <a:gd name="connsiteY30-62" fmla="*/ 41903 h 241633"/>
              <a:gd name="connsiteX31-63" fmla="*/ 492353 w 1153147"/>
              <a:gd name="connsiteY31-64" fmla="*/ 42178 h 241633"/>
              <a:gd name="connsiteX32-65" fmla="*/ 568619 w 1153147"/>
              <a:gd name="connsiteY32-66" fmla="*/ 39302 h 241633"/>
              <a:gd name="connsiteX33-67" fmla="*/ 626382 w 1153147"/>
              <a:gd name="connsiteY33-68" fmla="*/ 51902 h 241633"/>
              <a:gd name="connsiteX34-69" fmla="*/ 688207 w 1153147"/>
              <a:gd name="connsiteY34-70" fmla="*/ 45878 h 241633"/>
              <a:gd name="connsiteX35-71" fmla="*/ 750033 w 1153147"/>
              <a:gd name="connsiteY35-72" fmla="*/ 39852 h 241633"/>
              <a:gd name="connsiteX36-73" fmla="*/ 793355 w 1153147"/>
              <a:gd name="connsiteY36-74" fmla="*/ 49302 h 241633"/>
              <a:gd name="connsiteX37-75" fmla="*/ 826299 w 1153147"/>
              <a:gd name="connsiteY37-76" fmla="*/ 36977 h 241633"/>
              <a:gd name="connsiteX38-77" fmla="*/ 859244 w 1153147"/>
              <a:gd name="connsiteY38-78" fmla="*/ 24651 h 241633"/>
              <a:gd name="connsiteX39-79" fmla="*/ 873684 w 1153147"/>
              <a:gd name="connsiteY39-80" fmla="*/ 27801 h 241633"/>
              <a:gd name="connsiteX40-81" fmla="*/ 892187 w 1153147"/>
              <a:gd name="connsiteY40-82" fmla="*/ 12326 h 241633"/>
              <a:gd name="connsiteX41-83" fmla="*/ 925132 w 1153147"/>
              <a:gd name="connsiteY41-84" fmla="*/ 0 h 241633"/>
              <a:gd name="connsiteX0-85" fmla="*/ 925132 w 1153147"/>
              <a:gd name="connsiteY0-86" fmla="*/ 0 h 220081"/>
              <a:gd name="connsiteX1-87" fmla="*/ 954013 w 1153147"/>
              <a:gd name="connsiteY1-88" fmla="*/ 6300 h 220081"/>
              <a:gd name="connsiteX2-89" fmla="*/ 968454 w 1153147"/>
              <a:gd name="connsiteY2-90" fmla="*/ 9451 h 220081"/>
              <a:gd name="connsiteX3-91" fmla="*/ 993272 w 1153147"/>
              <a:gd name="connsiteY3-92" fmla="*/ 34376 h 220081"/>
              <a:gd name="connsiteX4-93" fmla="*/ 1018091 w 1153147"/>
              <a:gd name="connsiteY4-94" fmla="*/ 59302 h 220081"/>
              <a:gd name="connsiteX5-95" fmla="*/ 1057349 w 1153147"/>
              <a:gd name="connsiteY5-96" fmla="*/ 87378 h 220081"/>
              <a:gd name="connsiteX6-97" fmla="*/ 1106986 w 1153147"/>
              <a:gd name="connsiteY6-98" fmla="*/ 137229 h 220081"/>
              <a:gd name="connsiteX7-99" fmla="*/ 1131805 w 1153147"/>
              <a:gd name="connsiteY7-100" fmla="*/ 162154 h 220081"/>
              <a:gd name="connsiteX8-101" fmla="*/ 1142183 w 1153147"/>
              <a:gd name="connsiteY8-102" fmla="*/ 183930 h 220081"/>
              <a:gd name="connsiteX9-103" fmla="*/ 1152560 w 1153147"/>
              <a:gd name="connsiteY9-104" fmla="*/ 205705 h 220081"/>
              <a:gd name="connsiteX10-105" fmla="*/ 1153147 w 1153147"/>
              <a:gd name="connsiteY10-106" fmla="*/ 206937 h 220081"/>
              <a:gd name="connsiteX11-107" fmla="*/ 818614 w 1153147"/>
              <a:gd name="connsiteY11-108" fmla="*/ 210906 h 220081"/>
              <a:gd name="connsiteX12-109" fmla="*/ 771229 w 1153147"/>
              <a:gd name="connsiteY12-110" fmla="*/ 220081 h 220081"/>
              <a:gd name="connsiteX13-111" fmla="*/ 727907 w 1153147"/>
              <a:gd name="connsiteY13-112" fmla="*/ 210631 h 220081"/>
              <a:gd name="connsiteX14-113" fmla="*/ 670144 w 1153147"/>
              <a:gd name="connsiteY14-114" fmla="*/ 198031 h 220081"/>
              <a:gd name="connsiteX15-115" fmla="*/ 608319 w 1153147"/>
              <a:gd name="connsiteY15-116" fmla="*/ 204057 h 220081"/>
              <a:gd name="connsiteX16-117" fmla="*/ 532053 w 1153147"/>
              <a:gd name="connsiteY16-118" fmla="*/ 206931 h 220081"/>
              <a:gd name="connsiteX17-119" fmla="*/ 441346 w 1153147"/>
              <a:gd name="connsiteY17-120" fmla="*/ 206657 h 220081"/>
              <a:gd name="connsiteX18-121" fmla="*/ 336198 w 1153147"/>
              <a:gd name="connsiteY18-122" fmla="*/ 203232 h 220081"/>
              <a:gd name="connsiteX19-123" fmla="*/ 231050 w 1153147"/>
              <a:gd name="connsiteY19-124" fmla="*/ 199808 h 220081"/>
              <a:gd name="connsiteX20-125" fmla="*/ 115525 w 1153147"/>
              <a:gd name="connsiteY20-126" fmla="*/ 174607 h 220081"/>
              <a:gd name="connsiteX21-127" fmla="*/ 0 w 1153147"/>
              <a:gd name="connsiteY21-128" fmla="*/ 149407 h 220081"/>
              <a:gd name="connsiteX22-129" fmla="*/ 28440 w 1153147"/>
              <a:gd name="connsiteY22-130" fmla="*/ 19029 h 220081"/>
              <a:gd name="connsiteX23-131" fmla="*/ 61385 w 1153147"/>
              <a:gd name="connsiteY23-132" fmla="*/ 6703 h 220081"/>
              <a:gd name="connsiteX24-133" fmla="*/ 90266 w 1153147"/>
              <a:gd name="connsiteY24-134" fmla="*/ 13003 h 220081"/>
              <a:gd name="connsiteX25-135" fmla="*/ 148028 w 1153147"/>
              <a:gd name="connsiteY25-136" fmla="*/ 25603 h 220081"/>
              <a:gd name="connsiteX26-137" fmla="*/ 191351 w 1153147"/>
              <a:gd name="connsiteY26-138" fmla="*/ 35053 h 220081"/>
              <a:gd name="connsiteX27-139" fmla="*/ 253176 w 1153147"/>
              <a:gd name="connsiteY27-140" fmla="*/ 29028 h 220081"/>
              <a:gd name="connsiteX28-141" fmla="*/ 325379 w 1153147"/>
              <a:gd name="connsiteY28-142" fmla="*/ 44779 h 220081"/>
              <a:gd name="connsiteX29-143" fmla="*/ 401645 w 1153147"/>
              <a:gd name="connsiteY29-144" fmla="*/ 41903 h 220081"/>
              <a:gd name="connsiteX30-145" fmla="*/ 492353 w 1153147"/>
              <a:gd name="connsiteY30-146" fmla="*/ 42178 h 220081"/>
              <a:gd name="connsiteX31-147" fmla="*/ 568619 w 1153147"/>
              <a:gd name="connsiteY31-148" fmla="*/ 39302 h 220081"/>
              <a:gd name="connsiteX32-149" fmla="*/ 626382 w 1153147"/>
              <a:gd name="connsiteY32-150" fmla="*/ 51902 h 220081"/>
              <a:gd name="connsiteX33-151" fmla="*/ 688207 w 1153147"/>
              <a:gd name="connsiteY33-152" fmla="*/ 45878 h 220081"/>
              <a:gd name="connsiteX34-153" fmla="*/ 750033 w 1153147"/>
              <a:gd name="connsiteY34-154" fmla="*/ 39852 h 220081"/>
              <a:gd name="connsiteX35-155" fmla="*/ 793355 w 1153147"/>
              <a:gd name="connsiteY35-156" fmla="*/ 49302 h 220081"/>
              <a:gd name="connsiteX36-157" fmla="*/ 826299 w 1153147"/>
              <a:gd name="connsiteY36-158" fmla="*/ 36977 h 220081"/>
              <a:gd name="connsiteX37-159" fmla="*/ 859244 w 1153147"/>
              <a:gd name="connsiteY37-160" fmla="*/ 24651 h 220081"/>
              <a:gd name="connsiteX38-161" fmla="*/ 873684 w 1153147"/>
              <a:gd name="connsiteY38-162" fmla="*/ 27801 h 220081"/>
              <a:gd name="connsiteX39-163" fmla="*/ 892187 w 1153147"/>
              <a:gd name="connsiteY39-164" fmla="*/ 12326 h 220081"/>
              <a:gd name="connsiteX40-165" fmla="*/ 925132 w 1153147"/>
              <a:gd name="connsiteY40-166" fmla="*/ 0 h 2200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</a:cxnLst>
            <a:rect l="l" t="t" r="r" b="b"/>
            <a:pathLst>
              <a:path w="1153147" h="220081">
                <a:moveTo>
                  <a:pt x="925132" y="0"/>
                </a:moveTo>
                <a:lnTo>
                  <a:pt x="954013" y="6300"/>
                </a:lnTo>
                <a:lnTo>
                  <a:pt x="968454" y="9451"/>
                </a:lnTo>
                <a:lnTo>
                  <a:pt x="993272" y="34376"/>
                </a:lnTo>
                <a:lnTo>
                  <a:pt x="1018091" y="59302"/>
                </a:lnTo>
                <a:lnTo>
                  <a:pt x="1057349" y="87378"/>
                </a:lnTo>
                <a:lnTo>
                  <a:pt x="1106986" y="137229"/>
                </a:lnTo>
                <a:lnTo>
                  <a:pt x="1131805" y="162154"/>
                </a:lnTo>
                <a:lnTo>
                  <a:pt x="1142183" y="183930"/>
                </a:lnTo>
                <a:lnTo>
                  <a:pt x="1152560" y="205705"/>
                </a:lnTo>
                <a:lnTo>
                  <a:pt x="1153147" y="206937"/>
                </a:lnTo>
                <a:lnTo>
                  <a:pt x="818614" y="210906"/>
                </a:lnTo>
                <a:lnTo>
                  <a:pt x="771229" y="220081"/>
                </a:lnTo>
                <a:lnTo>
                  <a:pt x="727907" y="210631"/>
                </a:lnTo>
                <a:lnTo>
                  <a:pt x="670144" y="198031"/>
                </a:lnTo>
                <a:lnTo>
                  <a:pt x="608319" y="204057"/>
                </a:lnTo>
                <a:lnTo>
                  <a:pt x="532053" y="206931"/>
                </a:lnTo>
                <a:lnTo>
                  <a:pt x="441346" y="206657"/>
                </a:lnTo>
                <a:lnTo>
                  <a:pt x="336198" y="203232"/>
                </a:lnTo>
                <a:lnTo>
                  <a:pt x="231050" y="199808"/>
                </a:lnTo>
                <a:lnTo>
                  <a:pt x="115525" y="174607"/>
                </a:lnTo>
                <a:lnTo>
                  <a:pt x="0" y="149407"/>
                </a:lnTo>
                <a:lnTo>
                  <a:pt x="28440" y="19029"/>
                </a:lnTo>
                <a:lnTo>
                  <a:pt x="61385" y="6703"/>
                </a:lnTo>
                <a:lnTo>
                  <a:pt x="90266" y="13003"/>
                </a:lnTo>
                <a:lnTo>
                  <a:pt x="148028" y="25603"/>
                </a:lnTo>
                <a:lnTo>
                  <a:pt x="191351" y="35053"/>
                </a:lnTo>
                <a:lnTo>
                  <a:pt x="253176" y="29028"/>
                </a:lnTo>
                <a:lnTo>
                  <a:pt x="325379" y="44779"/>
                </a:lnTo>
                <a:lnTo>
                  <a:pt x="401645" y="41903"/>
                </a:lnTo>
                <a:lnTo>
                  <a:pt x="492353" y="42178"/>
                </a:lnTo>
                <a:lnTo>
                  <a:pt x="568619" y="39302"/>
                </a:lnTo>
                <a:lnTo>
                  <a:pt x="626382" y="51902"/>
                </a:lnTo>
                <a:lnTo>
                  <a:pt x="688207" y="45878"/>
                </a:lnTo>
                <a:lnTo>
                  <a:pt x="750033" y="39852"/>
                </a:lnTo>
                <a:lnTo>
                  <a:pt x="793355" y="49302"/>
                </a:lnTo>
                <a:lnTo>
                  <a:pt x="826299" y="36977"/>
                </a:lnTo>
                <a:lnTo>
                  <a:pt x="859244" y="24651"/>
                </a:lnTo>
                <a:lnTo>
                  <a:pt x="873684" y="27801"/>
                </a:lnTo>
                <a:lnTo>
                  <a:pt x="892187" y="12326"/>
                </a:lnTo>
                <a:lnTo>
                  <a:pt x="92513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" name="任意多边形: 形状 5"/>
          <p:cNvSpPr/>
          <p:nvPr/>
        </p:nvSpPr>
        <p:spPr>
          <a:xfrm>
            <a:off x="6071870" y="3166110"/>
            <a:ext cx="669290" cy="210820"/>
          </a:xfrm>
          <a:custGeom>
            <a:avLst/>
            <a:gdLst>
              <a:gd name="connsiteX0" fmla="*/ 0 w 1120298"/>
              <a:gd name="connsiteY0" fmla="*/ 0 h 352949"/>
              <a:gd name="connsiteX1" fmla="*/ 587 w 1120298"/>
              <a:gd name="connsiteY1" fmla="*/ 0 h 352949"/>
              <a:gd name="connsiteX2" fmla="*/ 11779 w 1120298"/>
              <a:gd name="connsiteY2" fmla="*/ 28870 h 352949"/>
              <a:gd name="connsiteX3" fmla="*/ 26559 w 1120298"/>
              <a:gd name="connsiteY3" fmla="*/ 47933 h 352949"/>
              <a:gd name="connsiteX4" fmla="*/ 56119 w 1120298"/>
              <a:gd name="connsiteY4" fmla="*/ 66997 h 352949"/>
              <a:gd name="connsiteX5" fmla="*/ 85680 w 1120298"/>
              <a:gd name="connsiteY5" fmla="*/ 86060 h 352949"/>
              <a:gd name="connsiteX6" fmla="*/ 130021 w 1120298"/>
              <a:gd name="connsiteY6" fmla="*/ 105124 h 352949"/>
              <a:gd name="connsiteX7" fmla="*/ 189142 w 1120298"/>
              <a:gd name="connsiteY7" fmla="*/ 124187 h 352949"/>
              <a:gd name="connsiteX8" fmla="*/ 233483 w 1120298"/>
              <a:gd name="connsiteY8" fmla="*/ 124187 h 352949"/>
              <a:gd name="connsiteX9" fmla="*/ 307384 w 1120298"/>
              <a:gd name="connsiteY9" fmla="*/ 124187 h 352949"/>
              <a:gd name="connsiteX10" fmla="*/ 381285 w 1120298"/>
              <a:gd name="connsiteY10" fmla="*/ 124187 h 352949"/>
              <a:gd name="connsiteX11" fmla="*/ 455186 w 1120298"/>
              <a:gd name="connsiteY11" fmla="*/ 124187 h 352949"/>
              <a:gd name="connsiteX12" fmla="*/ 514308 w 1120298"/>
              <a:gd name="connsiteY12" fmla="*/ 124187 h 352949"/>
              <a:gd name="connsiteX13" fmla="*/ 588209 w 1120298"/>
              <a:gd name="connsiteY13" fmla="*/ 105124 h 352949"/>
              <a:gd name="connsiteX14" fmla="*/ 647330 w 1120298"/>
              <a:gd name="connsiteY14" fmla="*/ 86060 h 352949"/>
              <a:gd name="connsiteX15" fmla="*/ 706451 w 1120298"/>
              <a:gd name="connsiteY15" fmla="*/ 66997 h 352949"/>
              <a:gd name="connsiteX16" fmla="*/ 750792 w 1120298"/>
              <a:gd name="connsiteY16" fmla="*/ 28870 h 352949"/>
              <a:gd name="connsiteX17" fmla="*/ 780352 w 1120298"/>
              <a:gd name="connsiteY17" fmla="*/ 9807 h 352949"/>
              <a:gd name="connsiteX18" fmla="*/ 795559 w 1120298"/>
              <a:gd name="connsiteY18" fmla="*/ 0 h 352949"/>
              <a:gd name="connsiteX19" fmla="*/ 1105518 w 1120298"/>
              <a:gd name="connsiteY19" fmla="*/ 0 h 352949"/>
              <a:gd name="connsiteX20" fmla="*/ 1105518 w 1120298"/>
              <a:gd name="connsiteY20" fmla="*/ 9807 h 352949"/>
              <a:gd name="connsiteX21" fmla="*/ 1120298 w 1120298"/>
              <a:gd name="connsiteY21" fmla="*/ 47933 h 352949"/>
              <a:gd name="connsiteX22" fmla="*/ 1120298 w 1120298"/>
              <a:gd name="connsiteY22" fmla="*/ 66997 h 352949"/>
              <a:gd name="connsiteX23" fmla="*/ 1120298 w 1120298"/>
              <a:gd name="connsiteY23" fmla="*/ 86060 h 352949"/>
              <a:gd name="connsiteX24" fmla="*/ 1120298 w 1120298"/>
              <a:gd name="connsiteY24" fmla="*/ 105124 h 352949"/>
              <a:gd name="connsiteX25" fmla="*/ 1120298 w 1120298"/>
              <a:gd name="connsiteY25" fmla="*/ 124187 h 352949"/>
              <a:gd name="connsiteX26" fmla="*/ 1105518 w 1120298"/>
              <a:gd name="connsiteY26" fmla="*/ 124187 h 352949"/>
              <a:gd name="connsiteX27" fmla="*/ 1090738 w 1120298"/>
              <a:gd name="connsiteY27" fmla="*/ 143251 h 352949"/>
              <a:gd name="connsiteX28" fmla="*/ 1075957 w 1120298"/>
              <a:gd name="connsiteY28" fmla="*/ 162314 h 352949"/>
              <a:gd name="connsiteX29" fmla="*/ 1046397 w 1120298"/>
              <a:gd name="connsiteY29" fmla="*/ 181378 h 352949"/>
              <a:gd name="connsiteX30" fmla="*/ 1002056 w 1120298"/>
              <a:gd name="connsiteY30" fmla="*/ 219505 h 352949"/>
              <a:gd name="connsiteX31" fmla="*/ 942935 w 1120298"/>
              <a:gd name="connsiteY31" fmla="*/ 257632 h 352949"/>
              <a:gd name="connsiteX32" fmla="*/ 869034 w 1120298"/>
              <a:gd name="connsiteY32" fmla="*/ 276695 h 352949"/>
              <a:gd name="connsiteX33" fmla="*/ 795132 w 1120298"/>
              <a:gd name="connsiteY33" fmla="*/ 314822 h 352949"/>
              <a:gd name="connsiteX34" fmla="*/ 721231 w 1120298"/>
              <a:gd name="connsiteY34" fmla="*/ 333886 h 352949"/>
              <a:gd name="connsiteX35" fmla="*/ 632550 w 1120298"/>
              <a:gd name="connsiteY35" fmla="*/ 352949 h 352949"/>
              <a:gd name="connsiteX36" fmla="*/ 529088 w 1120298"/>
              <a:gd name="connsiteY36" fmla="*/ 352949 h 352949"/>
              <a:gd name="connsiteX37" fmla="*/ 410846 w 1120298"/>
              <a:gd name="connsiteY37" fmla="*/ 352949 h 352949"/>
              <a:gd name="connsiteX38" fmla="*/ 292604 w 1120298"/>
              <a:gd name="connsiteY38" fmla="*/ 352949 h 352949"/>
              <a:gd name="connsiteX39" fmla="*/ 233483 w 1120298"/>
              <a:gd name="connsiteY39" fmla="*/ 352949 h 352949"/>
              <a:gd name="connsiteX40" fmla="*/ 189142 w 1120298"/>
              <a:gd name="connsiteY40" fmla="*/ 352949 h 352949"/>
              <a:gd name="connsiteX41" fmla="*/ 144801 w 1120298"/>
              <a:gd name="connsiteY41" fmla="*/ 333886 h 352949"/>
              <a:gd name="connsiteX42" fmla="*/ 100460 w 1120298"/>
              <a:gd name="connsiteY42" fmla="*/ 333886 h 352949"/>
              <a:gd name="connsiteX43" fmla="*/ 70900 w 1120298"/>
              <a:gd name="connsiteY43" fmla="*/ 333886 h 352949"/>
              <a:gd name="connsiteX44" fmla="*/ 41339 w 1120298"/>
              <a:gd name="connsiteY44" fmla="*/ 314822 h 352949"/>
              <a:gd name="connsiteX45" fmla="*/ 0 w 1120298"/>
              <a:gd name="connsiteY45" fmla="*/ 301493 h 352949"/>
              <a:gd name="connsiteX46" fmla="*/ 0 w 1120298"/>
              <a:gd name="connsiteY46" fmla="*/ 0 h 35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20298" h="352949">
                <a:moveTo>
                  <a:pt x="0" y="0"/>
                </a:moveTo>
                <a:lnTo>
                  <a:pt x="587" y="0"/>
                </a:lnTo>
                <a:lnTo>
                  <a:pt x="11779" y="28870"/>
                </a:lnTo>
                <a:lnTo>
                  <a:pt x="26559" y="47933"/>
                </a:lnTo>
                <a:lnTo>
                  <a:pt x="56119" y="66997"/>
                </a:lnTo>
                <a:lnTo>
                  <a:pt x="85680" y="86060"/>
                </a:lnTo>
                <a:lnTo>
                  <a:pt x="130021" y="105124"/>
                </a:lnTo>
                <a:lnTo>
                  <a:pt x="189142" y="124187"/>
                </a:lnTo>
                <a:lnTo>
                  <a:pt x="233483" y="124187"/>
                </a:lnTo>
                <a:lnTo>
                  <a:pt x="307384" y="124187"/>
                </a:lnTo>
                <a:lnTo>
                  <a:pt x="381285" y="124187"/>
                </a:lnTo>
                <a:lnTo>
                  <a:pt x="455186" y="124187"/>
                </a:lnTo>
                <a:lnTo>
                  <a:pt x="514308" y="124187"/>
                </a:lnTo>
                <a:lnTo>
                  <a:pt x="588209" y="105124"/>
                </a:lnTo>
                <a:lnTo>
                  <a:pt x="647330" y="86060"/>
                </a:lnTo>
                <a:lnTo>
                  <a:pt x="706451" y="66997"/>
                </a:lnTo>
                <a:lnTo>
                  <a:pt x="750792" y="28870"/>
                </a:lnTo>
                <a:lnTo>
                  <a:pt x="780352" y="9807"/>
                </a:lnTo>
                <a:lnTo>
                  <a:pt x="795559" y="0"/>
                </a:lnTo>
                <a:lnTo>
                  <a:pt x="1105518" y="0"/>
                </a:lnTo>
                <a:lnTo>
                  <a:pt x="1105518" y="9807"/>
                </a:lnTo>
                <a:lnTo>
                  <a:pt x="1120298" y="47933"/>
                </a:lnTo>
                <a:lnTo>
                  <a:pt x="1120298" y="66997"/>
                </a:lnTo>
                <a:lnTo>
                  <a:pt x="1120298" y="86060"/>
                </a:lnTo>
                <a:lnTo>
                  <a:pt x="1120298" y="105124"/>
                </a:lnTo>
                <a:lnTo>
                  <a:pt x="1120298" y="124187"/>
                </a:lnTo>
                <a:lnTo>
                  <a:pt x="1105518" y="124187"/>
                </a:lnTo>
                <a:lnTo>
                  <a:pt x="1090738" y="143251"/>
                </a:lnTo>
                <a:lnTo>
                  <a:pt x="1075957" y="162314"/>
                </a:lnTo>
                <a:lnTo>
                  <a:pt x="1046397" y="181378"/>
                </a:lnTo>
                <a:lnTo>
                  <a:pt x="1002056" y="219505"/>
                </a:lnTo>
                <a:lnTo>
                  <a:pt x="942935" y="257632"/>
                </a:lnTo>
                <a:lnTo>
                  <a:pt x="869034" y="276695"/>
                </a:lnTo>
                <a:lnTo>
                  <a:pt x="795132" y="314822"/>
                </a:lnTo>
                <a:lnTo>
                  <a:pt x="721231" y="333886"/>
                </a:lnTo>
                <a:lnTo>
                  <a:pt x="632550" y="352949"/>
                </a:lnTo>
                <a:lnTo>
                  <a:pt x="529088" y="352949"/>
                </a:lnTo>
                <a:lnTo>
                  <a:pt x="410846" y="352949"/>
                </a:lnTo>
                <a:lnTo>
                  <a:pt x="292604" y="352949"/>
                </a:lnTo>
                <a:lnTo>
                  <a:pt x="233483" y="352949"/>
                </a:lnTo>
                <a:lnTo>
                  <a:pt x="189142" y="352949"/>
                </a:lnTo>
                <a:lnTo>
                  <a:pt x="144801" y="333886"/>
                </a:lnTo>
                <a:lnTo>
                  <a:pt x="100460" y="333886"/>
                </a:lnTo>
                <a:lnTo>
                  <a:pt x="70900" y="333886"/>
                </a:lnTo>
                <a:lnTo>
                  <a:pt x="41339" y="314822"/>
                </a:lnTo>
                <a:lnTo>
                  <a:pt x="0" y="301493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" name="任意多边形: 形状 6"/>
          <p:cNvSpPr/>
          <p:nvPr/>
        </p:nvSpPr>
        <p:spPr>
          <a:xfrm>
            <a:off x="5928995" y="2715895"/>
            <a:ext cx="143510" cy="629920"/>
          </a:xfrm>
          <a:custGeom>
            <a:avLst/>
            <a:gdLst>
              <a:gd name="connsiteX0" fmla="*/ 44341 w 240073"/>
              <a:gd name="connsiteY0" fmla="*/ 0 h 1054226"/>
              <a:gd name="connsiteX1" fmla="*/ 73902 w 240073"/>
              <a:gd name="connsiteY1" fmla="*/ 0 h 1054226"/>
              <a:gd name="connsiteX2" fmla="*/ 118242 w 240073"/>
              <a:gd name="connsiteY2" fmla="*/ 19064 h 1054226"/>
              <a:gd name="connsiteX3" fmla="*/ 147803 w 240073"/>
              <a:gd name="connsiteY3" fmla="*/ 38127 h 1054226"/>
              <a:gd name="connsiteX4" fmla="*/ 192144 w 240073"/>
              <a:gd name="connsiteY4" fmla="*/ 57191 h 1054226"/>
              <a:gd name="connsiteX5" fmla="*/ 206924 w 240073"/>
              <a:gd name="connsiteY5" fmla="*/ 76254 h 1054226"/>
              <a:gd name="connsiteX6" fmla="*/ 221704 w 240073"/>
              <a:gd name="connsiteY6" fmla="*/ 95318 h 1054226"/>
              <a:gd name="connsiteX7" fmla="*/ 236484 w 240073"/>
              <a:gd name="connsiteY7" fmla="*/ 133445 h 1054226"/>
              <a:gd name="connsiteX8" fmla="*/ 236484 w 240073"/>
              <a:gd name="connsiteY8" fmla="*/ 171572 h 1054226"/>
              <a:gd name="connsiteX9" fmla="*/ 236484 w 240073"/>
              <a:gd name="connsiteY9" fmla="*/ 228762 h 1054226"/>
              <a:gd name="connsiteX10" fmla="*/ 236484 w 240073"/>
              <a:gd name="connsiteY10" fmla="*/ 285952 h 1054226"/>
              <a:gd name="connsiteX11" fmla="*/ 221704 w 240073"/>
              <a:gd name="connsiteY11" fmla="*/ 419397 h 1054226"/>
              <a:gd name="connsiteX12" fmla="*/ 206924 w 240073"/>
              <a:gd name="connsiteY12" fmla="*/ 495651 h 1054226"/>
              <a:gd name="connsiteX13" fmla="*/ 206924 w 240073"/>
              <a:gd name="connsiteY13" fmla="*/ 571905 h 1054226"/>
              <a:gd name="connsiteX14" fmla="*/ 206924 w 240073"/>
              <a:gd name="connsiteY14" fmla="*/ 648159 h 1054226"/>
              <a:gd name="connsiteX15" fmla="*/ 221704 w 240073"/>
              <a:gd name="connsiteY15" fmla="*/ 705349 h 1054226"/>
              <a:gd name="connsiteX16" fmla="*/ 236484 w 240073"/>
              <a:gd name="connsiteY16" fmla="*/ 743476 h 1054226"/>
              <a:gd name="connsiteX17" fmla="*/ 240073 w 240073"/>
              <a:gd name="connsiteY17" fmla="*/ 752733 h 1054226"/>
              <a:gd name="connsiteX18" fmla="*/ 239486 w 240073"/>
              <a:gd name="connsiteY18" fmla="*/ 752733 h 1054226"/>
              <a:gd name="connsiteX19" fmla="*/ 239486 w 240073"/>
              <a:gd name="connsiteY19" fmla="*/ 1054226 h 1054226"/>
              <a:gd name="connsiteX20" fmla="*/ 221704 w 240073"/>
              <a:gd name="connsiteY20" fmla="*/ 1048492 h 1054226"/>
              <a:gd name="connsiteX21" fmla="*/ 162583 w 240073"/>
              <a:gd name="connsiteY21" fmla="*/ 1010365 h 1054226"/>
              <a:gd name="connsiteX22" fmla="*/ 118242 w 240073"/>
              <a:gd name="connsiteY22" fmla="*/ 972238 h 1054226"/>
              <a:gd name="connsiteX23" fmla="*/ 88682 w 240073"/>
              <a:gd name="connsiteY23" fmla="*/ 915047 h 1054226"/>
              <a:gd name="connsiteX24" fmla="*/ 59121 w 240073"/>
              <a:gd name="connsiteY24" fmla="*/ 876920 h 1054226"/>
              <a:gd name="connsiteX25" fmla="*/ 44341 w 240073"/>
              <a:gd name="connsiteY25" fmla="*/ 838793 h 1054226"/>
              <a:gd name="connsiteX26" fmla="*/ 44341 w 240073"/>
              <a:gd name="connsiteY26" fmla="*/ 800666 h 1054226"/>
              <a:gd name="connsiteX27" fmla="*/ 29561 w 240073"/>
              <a:gd name="connsiteY27" fmla="*/ 743476 h 1054226"/>
              <a:gd name="connsiteX28" fmla="*/ 29561 w 240073"/>
              <a:gd name="connsiteY28" fmla="*/ 686286 h 1054226"/>
              <a:gd name="connsiteX29" fmla="*/ 29561 w 240073"/>
              <a:gd name="connsiteY29" fmla="*/ 629095 h 1054226"/>
              <a:gd name="connsiteX30" fmla="*/ 29561 w 240073"/>
              <a:gd name="connsiteY30" fmla="*/ 552841 h 1054226"/>
              <a:gd name="connsiteX31" fmla="*/ 29561 w 240073"/>
              <a:gd name="connsiteY31" fmla="*/ 476587 h 1054226"/>
              <a:gd name="connsiteX32" fmla="*/ 29561 w 240073"/>
              <a:gd name="connsiteY32" fmla="*/ 419397 h 1054226"/>
              <a:gd name="connsiteX33" fmla="*/ 29561 w 240073"/>
              <a:gd name="connsiteY33" fmla="*/ 343143 h 1054226"/>
              <a:gd name="connsiteX34" fmla="*/ 29561 w 240073"/>
              <a:gd name="connsiteY34" fmla="*/ 285952 h 1054226"/>
              <a:gd name="connsiteX35" fmla="*/ 29561 w 240073"/>
              <a:gd name="connsiteY35" fmla="*/ 247826 h 1054226"/>
              <a:gd name="connsiteX36" fmla="*/ 29561 w 240073"/>
              <a:gd name="connsiteY36" fmla="*/ 209699 h 1054226"/>
              <a:gd name="connsiteX37" fmla="*/ 29561 w 240073"/>
              <a:gd name="connsiteY37" fmla="*/ 171572 h 1054226"/>
              <a:gd name="connsiteX38" fmla="*/ 14781 w 240073"/>
              <a:gd name="connsiteY38" fmla="*/ 152508 h 1054226"/>
              <a:gd name="connsiteX39" fmla="*/ 14781 w 240073"/>
              <a:gd name="connsiteY39" fmla="*/ 133445 h 1054226"/>
              <a:gd name="connsiteX40" fmla="*/ 14781 w 240073"/>
              <a:gd name="connsiteY40" fmla="*/ 114381 h 1054226"/>
              <a:gd name="connsiteX41" fmla="*/ 0 w 240073"/>
              <a:gd name="connsiteY41" fmla="*/ 76254 h 1054226"/>
              <a:gd name="connsiteX42" fmla="*/ 0 w 240073"/>
              <a:gd name="connsiteY42" fmla="*/ 57191 h 1054226"/>
              <a:gd name="connsiteX43" fmla="*/ 0 w 240073"/>
              <a:gd name="connsiteY43" fmla="*/ 38127 h 1054226"/>
              <a:gd name="connsiteX44" fmla="*/ 14781 w 240073"/>
              <a:gd name="connsiteY44" fmla="*/ 19064 h 1054226"/>
              <a:gd name="connsiteX45" fmla="*/ 44341 w 240073"/>
              <a:gd name="connsiteY45" fmla="*/ 0 h 105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0073" h="1054226">
                <a:moveTo>
                  <a:pt x="44341" y="0"/>
                </a:moveTo>
                <a:lnTo>
                  <a:pt x="73902" y="0"/>
                </a:lnTo>
                <a:lnTo>
                  <a:pt x="118242" y="19064"/>
                </a:lnTo>
                <a:lnTo>
                  <a:pt x="147803" y="38127"/>
                </a:lnTo>
                <a:lnTo>
                  <a:pt x="192144" y="57191"/>
                </a:lnTo>
                <a:lnTo>
                  <a:pt x="206924" y="76254"/>
                </a:lnTo>
                <a:lnTo>
                  <a:pt x="221704" y="95318"/>
                </a:lnTo>
                <a:lnTo>
                  <a:pt x="236484" y="133445"/>
                </a:lnTo>
                <a:lnTo>
                  <a:pt x="236484" y="171572"/>
                </a:lnTo>
                <a:lnTo>
                  <a:pt x="236484" y="228762"/>
                </a:lnTo>
                <a:lnTo>
                  <a:pt x="236484" y="285952"/>
                </a:lnTo>
                <a:lnTo>
                  <a:pt x="221704" y="419397"/>
                </a:lnTo>
                <a:lnTo>
                  <a:pt x="206924" y="495651"/>
                </a:lnTo>
                <a:lnTo>
                  <a:pt x="206924" y="571905"/>
                </a:lnTo>
                <a:lnTo>
                  <a:pt x="206924" y="648159"/>
                </a:lnTo>
                <a:lnTo>
                  <a:pt x="221704" y="705349"/>
                </a:lnTo>
                <a:lnTo>
                  <a:pt x="236484" y="743476"/>
                </a:lnTo>
                <a:lnTo>
                  <a:pt x="240073" y="752733"/>
                </a:lnTo>
                <a:lnTo>
                  <a:pt x="239486" y="752733"/>
                </a:lnTo>
                <a:lnTo>
                  <a:pt x="239486" y="1054226"/>
                </a:lnTo>
                <a:lnTo>
                  <a:pt x="221704" y="1048492"/>
                </a:lnTo>
                <a:lnTo>
                  <a:pt x="162583" y="1010365"/>
                </a:lnTo>
                <a:lnTo>
                  <a:pt x="118242" y="972238"/>
                </a:lnTo>
                <a:lnTo>
                  <a:pt x="88682" y="915047"/>
                </a:lnTo>
                <a:lnTo>
                  <a:pt x="59121" y="876920"/>
                </a:lnTo>
                <a:lnTo>
                  <a:pt x="44341" y="838793"/>
                </a:lnTo>
                <a:lnTo>
                  <a:pt x="44341" y="800666"/>
                </a:lnTo>
                <a:lnTo>
                  <a:pt x="29561" y="743476"/>
                </a:lnTo>
                <a:lnTo>
                  <a:pt x="29561" y="686286"/>
                </a:lnTo>
                <a:lnTo>
                  <a:pt x="29561" y="629095"/>
                </a:lnTo>
                <a:lnTo>
                  <a:pt x="29561" y="552841"/>
                </a:lnTo>
                <a:lnTo>
                  <a:pt x="29561" y="476587"/>
                </a:lnTo>
                <a:lnTo>
                  <a:pt x="29561" y="419397"/>
                </a:lnTo>
                <a:lnTo>
                  <a:pt x="29561" y="343143"/>
                </a:lnTo>
                <a:lnTo>
                  <a:pt x="29561" y="285952"/>
                </a:lnTo>
                <a:lnTo>
                  <a:pt x="29561" y="247826"/>
                </a:lnTo>
                <a:lnTo>
                  <a:pt x="29561" y="209699"/>
                </a:lnTo>
                <a:lnTo>
                  <a:pt x="29561" y="171572"/>
                </a:lnTo>
                <a:lnTo>
                  <a:pt x="14781" y="152508"/>
                </a:lnTo>
                <a:lnTo>
                  <a:pt x="14781" y="133445"/>
                </a:lnTo>
                <a:lnTo>
                  <a:pt x="14781" y="114381"/>
                </a:lnTo>
                <a:lnTo>
                  <a:pt x="0" y="76254"/>
                </a:lnTo>
                <a:lnTo>
                  <a:pt x="0" y="57191"/>
                </a:lnTo>
                <a:lnTo>
                  <a:pt x="0" y="38127"/>
                </a:lnTo>
                <a:lnTo>
                  <a:pt x="14781" y="19064"/>
                </a:lnTo>
                <a:lnTo>
                  <a:pt x="4434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" name="任意多边形: 形状 7"/>
          <p:cNvSpPr/>
          <p:nvPr/>
        </p:nvSpPr>
        <p:spPr>
          <a:xfrm>
            <a:off x="6525260" y="2885440"/>
            <a:ext cx="185420" cy="290195"/>
          </a:xfrm>
          <a:custGeom>
            <a:avLst/>
            <a:gdLst>
              <a:gd name="connsiteX0" fmla="*/ 132596 w 309959"/>
              <a:gd name="connsiteY0" fmla="*/ 0 h 485844"/>
              <a:gd name="connsiteX1" fmla="*/ 147376 w 309959"/>
              <a:gd name="connsiteY1" fmla="*/ 0 h 485844"/>
              <a:gd name="connsiteX2" fmla="*/ 176937 w 309959"/>
              <a:gd name="connsiteY2" fmla="*/ 0 h 485844"/>
              <a:gd name="connsiteX3" fmla="*/ 191717 w 309959"/>
              <a:gd name="connsiteY3" fmla="*/ 0 h 485844"/>
              <a:gd name="connsiteX4" fmla="*/ 206497 w 309959"/>
              <a:gd name="connsiteY4" fmla="*/ 19063 h 485844"/>
              <a:gd name="connsiteX5" fmla="*/ 221277 w 309959"/>
              <a:gd name="connsiteY5" fmla="*/ 57190 h 485844"/>
              <a:gd name="connsiteX6" fmla="*/ 236058 w 309959"/>
              <a:gd name="connsiteY6" fmla="*/ 76254 h 485844"/>
              <a:gd name="connsiteX7" fmla="*/ 236058 w 309959"/>
              <a:gd name="connsiteY7" fmla="*/ 114381 h 485844"/>
              <a:gd name="connsiteX8" fmla="*/ 250838 w 309959"/>
              <a:gd name="connsiteY8" fmla="*/ 171571 h 485844"/>
              <a:gd name="connsiteX9" fmla="*/ 250838 w 309959"/>
              <a:gd name="connsiteY9" fmla="*/ 209698 h 485844"/>
              <a:gd name="connsiteX10" fmla="*/ 265618 w 309959"/>
              <a:gd name="connsiteY10" fmla="*/ 266889 h 485844"/>
              <a:gd name="connsiteX11" fmla="*/ 280398 w 309959"/>
              <a:gd name="connsiteY11" fmla="*/ 324079 h 485844"/>
              <a:gd name="connsiteX12" fmla="*/ 280398 w 309959"/>
              <a:gd name="connsiteY12" fmla="*/ 381270 h 485844"/>
              <a:gd name="connsiteX13" fmla="*/ 295179 w 309959"/>
              <a:gd name="connsiteY13" fmla="*/ 419397 h 485844"/>
              <a:gd name="connsiteX14" fmla="*/ 295179 w 309959"/>
              <a:gd name="connsiteY14" fmla="*/ 457524 h 485844"/>
              <a:gd name="connsiteX15" fmla="*/ 309959 w 309959"/>
              <a:gd name="connsiteY15" fmla="*/ 476587 h 485844"/>
              <a:gd name="connsiteX16" fmla="*/ 309959 w 309959"/>
              <a:gd name="connsiteY16" fmla="*/ 485844 h 485844"/>
              <a:gd name="connsiteX17" fmla="*/ 0 w 309959"/>
              <a:gd name="connsiteY17" fmla="*/ 485844 h 485844"/>
              <a:gd name="connsiteX18" fmla="*/ 14354 w 309959"/>
              <a:gd name="connsiteY18" fmla="*/ 476587 h 485844"/>
              <a:gd name="connsiteX19" fmla="*/ 43914 w 309959"/>
              <a:gd name="connsiteY19" fmla="*/ 438460 h 485844"/>
              <a:gd name="connsiteX20" fmla="*/ 43914 w 309959"/>
              <a:gd name="connsiteY20" fmla="*/ 400333 h 485844"/>
              <a:gd name="connsiteX21" fmla="*/ 58694 w 309959"/>
              <a:gd name="connsiteY21" fmla="*/ 381270 h 485844"/>
              <a:gd name="connsiteX22" fmla="*/ 58694 w 309959"/>
              <a:gd name="connsiteY22" fmla="*/ 343143 h 485844"/>
              <a:gd name="connsiteX23" fmla="*/ 73475 w 309959"/>
              <a:gd name="connsiteY23" fmla="*/ 305016 h 485844"/>
              <a:gd name="connsiteX24" fmla="*/ 73475 w 309959"/>
              <a:gd name="connsiteY24" fmla="*/ 266889 h 485844"/>
              <a:gd name="connsiteX25" fmla="*/ 88255 w 309959"/>
              <a:gd name="connsiteY25" fmla="*/ 209698 h 485844"/>
              <a:gd name="connsiteX26" fmla="*/ 88255 w 309959"/>
              <a:gd name="connsiteY26" fmla="*/ 152508 h 485844"/>
              <a:gd name="connsiteX27" fmla="*/ 88255 w 309959"/>
              <a:gd name="connsiteY27" fmla="*/ 114381 h 485844"/>
              <a:gd name="connsiteX28" fmla="*/ 103035 w 309959"/>
              <a:gd name="connsiteY28" fmla="*/ 76254 h 485844"/>
              <a:gd name="connsiteX29" fmla="*/ 117816 w 309959"/>
              <a:gd name="connsiteY29" fmla="*/ 38127 h 485844"/>
              <a:gd name="connsiteX30" fmla="*/ 132596 w 309959"/>
              <a:gd name="connsiteY30" fmla="*/ 19063 h 485844"/>
              <a:gd name="connsiteX31" fmla="*/ 132596 w 309959"/>
              <a:gd name="connsiteY31" fmla="*/ 0 h 48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09959" h="485844">
                <a:moveTo>
                  <a:pt x="132596" y="0"/>
                </a:moveTo>
                <a:lnTo>
                  <a:pt x="147376" y="0"/>
                </a:lnTo>
                <a:lnTo>
                  <a:pt x="176937" y="0"/>
                </a:lnTo>
                <a:lnTo>
                  <a:pt x="191717" y="0"/>
                </a:lnTo>
                <a:lnTo>
                  <a:pt x="206497" y="19063"/>
                </a:lnTo>
                <a:lnTo>
                  <a:pt x="221277" y="57190"/>
                </a:lnTo>
                <a:lnTo>
                  <a:pt x="236058" y="76254"/>
                </a:lnTo>
                <a:lnTo>
                  <a:pt x="236058" y="114381"/>
                </a:lnTo>
                <a:lnTo>
                  <a:pt x="250838" y="171571"/>
                </a:lnTo>
                <a:lnTo>
                  <a:pt x="250838" y="209698"/>
                </a:lnTo>
                <a:lnTo>
                  <a:pt x="265618" y="266889"/>
                </a:lnTo>
                <a:lnTo>
                  <a:pt x="280398" y="324079"/>
                </a:lnTo>
                <a:lnTo>
                  <a:pt x="280398" y="381270"/>
                </a:lnTo>
                <a:lnTo>
                  <a:pt x="295179" y="419397"/>
                </a:lnTo>
                <a:lnTo>
                  <a:pt x="295179" y="457524"/>
                </a:lnTo>
                <a:lnTo>
                  <a:pt x="309959" y="476587"/>
                </a:lnTo>
                <a:lnTo>
                  <a:pt x="309959" y="485844"/>
                </a:lnTo>
                <a:lnTo>
                  <a:pt x="0" y="485844"/>
                </a:lnTo>
                <a:lnTo>
                  <a:pt x="14354" y="476587"/>
                </a:lnTo>
                <a:lnTo>
                  <a:pt x="43914" y="438460"/>
                </a:lnTo>
                <a:lnTo>
                  <a:pt x="43914" y="400333"/>
                </a:lnTo>
                <a:lnTo>
                  <a:pt x="58694" y="381270"/>
                </a:lnTo>
                <a:lnTo>
                  <a:pt x="58694" y="343143"/>
                </a:lnTo>
                <a:lnTo>
                  <a:pt x="73475" y="305016"/>
                </a:lnTo>
                <a:lnTo>
                  <a:pt x="73475" y="266889"/>
                </a:lnTo>
                <a:lnTo>
                  <a:pt x="88255" y="209698"/>
                </a:lnTo>
                <a:lnTo>
                  <a:pt x="88255" y="152508"/>
                </a:lnTo>
                <a:lnTo>
                  <a:pt x="88255" y="114381"/>
                </a:lnTo>
                <a:lnTo>
                  <a:pt x="103035" y="76254"/>
                </a:lnTo>
                <a:lnTo>
                  <a:pt x="117816" y="38127"/>
                </a:lnTo>
                <a:lnTo>
                  <a:pt x="132596" y="19063"/>
                </a:lnTo>
                <a:lnTo>
                  <a:pt x="13259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" name="Freeform 490"/>
          <p:cNvSpPr/>
          <p:nvPr/>
        </p:nvSpPr>
        <p:spPr bwMode="auto">
          <a:xfrm rot="360000">
            <a:off x="8108315" y="2039620"/>
            <a:ext cx="331470" cy="1223645"/>
          </a:xfrm>
          <a:custGeom>
            <a:avLst/>
            <a:gdLst>
              <a:gd name="T0" fmla="*/ 8 w 88"/>
              <a:gd name="T1" fmla="*/ 28 h 200"/>
              <a:gd name="T2" fmla="*/ 4 w 88"/>
              <a:gd name="T3" fmla="*/ 24 h 200"/>
              <a:gd name="T4" fmla="*/ 0 w 88"/>
              <a:gd name="T5" fmla="*/ 20 h 200"/>
              <a:gd name="T6" fmla="*/ 0 w 88"/>
              <a:gd name="T7" fmla="*/ 12 h 200"/>
              <a:gd name="T8" fmla="*/ 0 w 88"/>
              <a:gd name="T9" fmla="*/ 8 h 200"/>
              <a:gd name="T10" fmla="*/ 4 w 88"/>
              <a:gd name="T11" fmla="*/ 4 h 200"/>
              <a:gd name="T12" fmla="*/ 8 w 88"/>
              <a:gd name="T13" fmla="*/ 0 h 200"/>
              <a:gd name="T14" fmla="*/ 16 w 88"/>
              <a:gd name="T15" fmla="*/ 0 h 200"/>
              <a:gd name="T16" fmla="*/ 24 w 88"/>
              <a:gd name="T17" fmla="*/ 0 h 200"/>
              <a:gd name="T18" fmla="*/ 36 w 88"/>
              <a:gd name="T19" fmla="*/ 0 h 200"/>
              <a:gd name="T20" fmla="*/ 44 w 88"/>
              <a:gd name="T21" fmla="*/ 4 h 200"/>
              <a:gd name="T22" fmla="*/ 52 w 88"/>
              <a:gd name="T23" fmla="*/ 4 h 200"/>
              <a:gd name="T24" fmla="*/ 60 w 88"/>
              <a:gd name="T25" fmla="*/ 8 h 200"/>
              <a:gd name="T26" fmla="*/ 64 w 88"/>
              <a:gd name="T27" fmla="*/ 8 h 200"/>
              <a:gd name="T28" fmla="*/ 64 w 88"/>
              <a:gd name="T29" fmla="*/ 12 h 200"/>
              <a:gd name="T30" fmla="*/ 68 w 88"/>
              <a:gd name="T31" fmla="*/ 16 h 200"/>
              <a:gd name="T32" fmla="*/ 72 w 88"/>
              <a:gd name="T33" fmla="*/ 20 h 200"/>
              <a:gd name="T34" fmla="*/ 76 w 88"/>
              <a:gd name="T35" fmla="*/ 28 h 200"/>
              <a:gd name="T36" fmla="*/ 80 w 88"/>
              <a:gd name="T37" fmla="*/ 36 h 200"/>
              <a:gd name="T38" fmla="*/ 80 w 88"/>
              <a:gd name="T39" fmla="*/ 48 h 200"/>
              <a:gd name="T40" fmla="*/ 84 w 88"/>
              <a:gd name="T41" fmla="*/ 60 h 200"/>
              <a:gd name="T42" fmla="*/ 84 w 88"/>
              <a:gd name="T43" fmla="*/ 84 h 200"/>
              <a:gd name="T44" fmla="*/ 88 w 88"/>
              <a:gd name="T45" fmla="*/ 108 h 200"/>
              <a:gd name="T46" fmla="*/ 88 w 88"/>
              <a:gd name="T47" fmla="*/ 128 h 200"/>
              <a:gd name="T48" fmla="*/ 88 w 88"/>
              <a:gd name="T49" fmla="*/ 148 h 200"/>
              <a:gd name="T50" fmla="*/ 88 w 88"/>
              <a:gd name="T51" fmla="*/ 164 h 200"/>
              <a:gd name="T52" fmla="*/ 88 w 88"/>
              <a:gd name="T53" fmla="*/ 172 h 200"/>
              <a:gd name="T54" fmla="*/ 88 w 88"/>
              <a:gd name="T55" fmla="*/ 180 h 200"/>
              <a:gd name="T56" fmla="*/ 88 w 88"/>
              <a:gd name="T57" fmla="*/ 184 h 200"/>
              <a:gd name="T58" fmla="*/ 84 w 88"/>
              <a:gd name="T59" fmla="*/ 188 h 200"/>
              <a:gd name="T60" fmla="*/ 84 w 88"/>
              <a:gd name="T61" fmla="*/ 188 h 200"/>
              <a:gd name="T62" fmla="*/ 84 w 88"/>
              <a:gd name="T63" fmla="*/ 192 h 200"/>
              <a:gd name="T64" fmla="*/ 80 w 88"/>
              <a:gd name="T65" fmla="*/ 196 h 200"/>
              <a:gd name="T66" fmla="*/ 76 w 88"/>
              <a:gd name="T67" fmla="*/ 196 h 200"/>
              <a:gd name="T68" fmla="*/ 64 w 88"/>
              <a:gd name="T69" fmla="*/ 200 h 200"/>
              <a:gd name="T70" fmla="*/ 60 w 88"/>
              <a:gd name="T71" fmla="*/ 196 h 200"/>
              <a:gd name="T72" fmla="*/ 56 w 88"/>
              <a:gd name="T73" fmla="*/ 192 h 200"/>
              <a:gd name="T74" fmla="*/ 52 w 88"/>
              <a:gd name="T75" fmla="*/ 184 h 200"/>
              <a:gd name="T76" fmla="*/ 48 w 88"/>
              <a:gd name="T77" fmla="*/ 172 h 200"/>
              <a:gd name="T78" fmla="*/ 44 w 88"/>
              <a:gd name="T79" fmla="*/ 160 h 200"/>
              <a:gd name="T80" fmla="*/ 40 w 88"/>
              <a:gd name="T81" fmla="*/ 148 h 200"/>
              <a:gd name="T82" fmla="*/ 40 w 88"/>
              <a:gd name="T83" fmla="*/ 140 h 200"/>
              <a:gd name="T84" fmla="*/ 40 w 88"/>
              <a:gd name="T85" fmla="*/ 132 h 200"/>
              <a:gd name="T86" fmla="*/ 36 w 88"/>
              <a:gd name="T87" fmla="*/ 124 h 200"/>
              <a:gd name="T88" fmla="*/ 36 w 88"/>
              <a:gd name="T89" fmla="*/ 112 h 200"/>
              <a:gd name="T90" fmla="*/ 32 w 88"/>
              <a:gd name="T91" fmla="*/ 96 h 200"/>
              <a:gd name="T92" fmla="*/ 32 w 88"/>
              <a:gd name="T93" fmla="*/ 76 h 200"/>
              <a:gd name="T94" fmla="*/ 28 w 88"/>
              <a:gd name="T95" fmla="*/ 68 h 200"/>
              <a:gd name="T96" fmla="*/ 24 w 88"/>
              <a:gd name="T97" fmla="*/ 60 h 200"/>
              <a:gd name="T98" fmla="*/ 24 w 88"/>
              <a:gd name="T99" fmla="*/ 52 h 200"/>
              <a:gd name="T100" fmla="*/ 20 w 88"/>
              <a:gd name="T101" fmla="*/ 44 h 200"/>
              <a:gd name="T102" fmla="*/ 16 w 88"/>
              <a:gd name="T103" fmla="*/ 36 h 200"/>
              <a:gd name="T104" fmla="*/ 8 w 88"/>
              <a:gd name="T105" fmla="*/ 28 h 200"/>
              <a:gd name="T106" fmla="*/ 8 w 88"/>
              <a:gd name="T107" fmla="*/ 28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8" h="200">
                <a:moveTo>
                  <a:pt x="8" y="28"/>
                </a:moveTo>
                <a:lnTo>
                  <a:pt x="4" y="24"/>
                </a:lnTo>
                <a:lnTo>
                  <a:pt x="0" y="20"/>
                </a:lnTo>
                <a:lnTo>
                  <a:pt x="0" y="12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16" y="0"/>
                </a:lnTo>
                <a:lnTo>
                  <a:pt x="24" y="0"/>
                </a:lnTo>
                <a:lnTo>
                  <a:pt x="36" y="0"/>
                </a:lnTo>
                <a:lnTo>
                  <a:pt x="44" y="4"/>
                </a:lnTo>
                <a:lnTo>
                  <a:pt x="52" y="4"/>
                </a:lnTo>
                <a:lnTo>
                  <a:pt x="60" y="8"/>
                </a:lnTo>
                <a:lnTo>
                  <a:pt x="64" y="8"/>
                </a:lnTo>
                <a:lnTo>
                  <a:pt x="64" y="12"/>
                </a:lnTo>
                <a:lnTo>
                  <a:pt x="68" y="16"/>
                </a:lnTo>
                <a:lnTo>
                  <a:pt x="72" y="20"/>
                </a:lnTo>
                <a:lnTo>
                  <a:pt x="76" y="28"/>
                </a:lnTo>
                <a:lnTo>
                  <a:pt x="80" y="36"/>
                </a:lnTo>
                <a:lnTo>
                  <a:pt x="80" y="48"/>
                </a:lnTo>
                <a:lnTo>
                  <a:pt x="84" y="60"/>
                </a:lnTo>
                <a:lnTo>
                  <a:pt x="84" y="84"/>
                </a:lnTo>
                <a:lnTo>
                  <a:pt x="88" y="108"/>
                </a:lnTo>
                <a:lnTo>
                  <a:pt x="88" y="128"/>
                </a:lnTo>
                <a:lnTo>
                  <a:pt x="88" y="148"/>
                </a:lnTo>
                <a:lnTo>
                  <a:pt x="88" y="164"/>
                </a:lnTo>
                <a:lnTo>
                  <a:pt x="88" y="172"/>
                </a:lnTo>
                <a:lnTo>
                  <a:pt x="88" y="180"/>
                </a:lnTo>
                <a:lnTo>
                  <a:pt x="88" y="184"/>
                </a:lnTo>
                <a:lnTo>
                  <a:pt x="84" y="188"/>
                </a:lnTo>
                <a:lnTo>
                  <a:pt x="84" y="188"/>
                </a:lnTo>
                <a:lnTo>
                  <a:pt x="84" y="192"/>
                </a:lnTo>
                <a:lnTo>
                  <a:pt x="80" y="196"/>
                </a:lnTo>
                <a:lnTo>
                  <a:pt x="76" y="196"/>
                </a:lnTo>
                <a:lnTo>
                  <a:pt x="64" y="200"/>
                </a:lnTo>
                <a:lnTo>
                  <a:pt x="60" y="196"/>
                </a:lnTo>
                <a:lnTo>
                  <a:pt x="56" y="192"/>
                </a:lnTo>
                <a:lnTo>
                  <a:pt x="52" y="184"/>
                </a:lnTo>
                <a:lnTo>
                  <a:pt x="48" y="172"/>
                </a:lnTo>
                <a:lnTo>
                  <a:pt x="44" y="160"/>
                </a:lnTo>
                <a:lnTo>
                  <a:pt x="40" y="148"/>
                </a:lnTo>
                <a:lnTo>
                  <a:pt x="40" y="140"/>
                </a:lnTo>
                <a:lnTo>
                  <a:pt x="40" y="132"/>
                </a:lnTo>
                <a:lnTo>
                  <a:pt x="36" y="124"/>
                </a:lnTo>
                <a:lnTo>
                  <a:pt x="36" y="112"/>
                </a:lnTo>
                <a:lnTo>
                  <a:pt x="32" y="96"/>
                </a:lnTo>
                <a:lnTo>
                  <a:pt x="32" y="76"/>
                </a:lnTo>
                <a:lnTo>
                  <a:pt x="28" y="68"/>
                </a:lnTo>
                <a:lnTo>
                  <a:pt x="24" y="60"/>
                </a:lnTo>
                <a:lnTo>
                  <a:pt x="24" y="52"/>
                </a:lnTo>
                <a:lnTo>
                  <a:pt x="20" y="44"/>
                </a:lnTo>
                <a:lnTo>
                  <a:pt x="16" y="36"/>
                </a:lnTo>
                <a:lnTo>
                  <a:pt x="8" y="28"/>
                </a:lnTo>
                <a:lnTo>
                  <a:pt x="8" y="2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9" name="Freeform 490"/>
          <p:cNvSpPr/>
          <p:nvPr/>
        </p:nvSpPr>
        <p:spPr bwMode="auto">
          <a:xfrm>
            <a:off x="7576185" y="2639695"/>
            <a:ext cx="306705" cy="822960"/>
          </a:xfrm>
          <a:custGeom>
            <a:avLst/>
            <a:gdLst>
              <a:gd name="T0" fmla="*/ 8 w 88"/>
              <a:gd name="T1" fmla="*/ 28 h 200"/>
              <a:gd name="T2" fmla="*/ 4 w 88"/>
              <a:gd name="T3" fmla="*/ 24 h 200"/>
              <a:gd name="T4" fmla="*/ 0 w 88"/>
              <a:gd name="T5" fmla="*/ 20 h 200"/>
              <a:gd name="T6" fmla="*/ 0 w 88"/>
              <a:gd name="T7" fmla="*/ 12 h 200"/>
              <a:gd name="T8" fmla="*/ 0 w 88"/>
              <a:gd name="T9" fmla="*/ 8 h 200"/>
              <a:gd name="T10" fmla="*/ 4 w 88"/>
              <a:gd name="T11" fmla="*/ 4 h 200"/>
              <a:gd name="T12" fmla="*/ 8 w 88"/>
              <a:gd name="T13" fmla="*/ 0 h 200"/>
              <a:gd name="T14" fmla="*/ 16 w 88"/>
              <a:gd name="T15" fmla="*/ 0 h 200"/>
              <a:gd name="T16" fmla="*/ 24 w 88"/>
              <a:gd name="T17" fmla="*/ 0 h 200"/>
              <a:gd name="T18" fmla="*/ 36 w 88"/>
              <a:gd name="T19" fmla="*/ 0 h 200"/>
              <a:gd name="T20" fmla="*/ 44 w 88"/>
              <a:gd name="T21" fmla="*/ 4 h 200"/>
              <a:gd name="T22" fmla="*/ 52 w 88"/>
              <a:gd name="T23" fmla="*/ 4 h 200"/>
              <a:gd name="T24" fmla="*/ 60 w 88"/>
              <a:gd name="T25" fmla="*/ 8 h 200"/>
              <a:gd name="T26" fmla="*/ 64 w 88"/>
              <a:gd name="T27" fmla="*/ 8 h 200"/>
              <a:gd name="T28" fmla="*/ 64 w 88"/>
              <a:gd name="T29" fmla="*/ 12 h 200"/>
              <a:gd name="T30" fmla="*/ 68 w 88"/>
              <a:gd name="T31" fmla="*/ 16 h 200"/>
              <a:gd name="T32" fmla="*/ 72 w 88"/>
              <a:gd name="T33" fmla="*/ 20 h 200"/>
              <a:gd name="T34" fmla="*/ 76 w 88"/>
              <a:gd name="T35" fmla="*/ 28 h 200"/>
              <a:gd name="T36" fmla="*/ 80 w 88"/>
              <a:gd name="T37" fmla="*/ 36 h 200"/>
              <a:gd name="T38" fmla="*/ 80 w 88"/>
              <a:gd name="T39" fmla="*/ 48 h 200"/>
              <a:gd name="T40" fmla="*/ 84 w 88"/>
              <a:gd name="T41" fmla="*/ 60 h 200"/>
              <a:gd name="T42" fmla="*/ 84 w 88"/>
              <a:gd name="T43" fmla="*/ 84 h 200"/>
              <a:gd name="T44" fmla="*/ 88 w 88"/>
              <a:gd name="T45" fmla="*/ 108 h 200"/>
              <a:gd name="T46" fmla="*/ 88 w 88"/>
              <a:gd name="T47" fmla="*/ 128 h 200"/>
              <a:gd name="T48" fmla="*/ 88 w 88"/>
              <a:gd name="T49" fmla="*/ 148 h 200"/>
              <a:gd name="T50" fmla="*/ 88 w 88"/>
              <a:gd name="T51" fmla="*/ 164 h 200"/>
              <a:gd name="T52" fmla="*/ 88 w 88"/>
              <a:gd name="T53" fmla="*/ 172 h 200"/>
              <a:gd name="T54" fmla="*/ 88 w 88"/>
              <a:gd name="T55" fmla="*/ 180 h 200"/>
              <a:gd name="T56" fmla="*/ 88 w 88"/>
              <a:gd name="T57" fmla="*/ 184 h 200"/>
              <a:gd name="T58" fmla="*/ 84 w 88"/>
              <a:gd name="T59" fmla="*/ 188 h 200"/>
              <a:gd name="T60" fmla="*/ 84 w 88"/>
              <a:gd name="T61" fmla="*/ 188 h 200"/>
              <a:gd name="T62" fmla="*/ 84 w 88"/>
              <a:gd name="T63" fmla="*/ 192 h 200"/>
              <a:gd name="T64" fmla="*/ 80 w 88"/>
              <a:gd name="T65" fmla="*/ 196 h 200"/>
              <a:gd name="T66" fmla="*/ 76 w 88"/>
              <a:gd name="T67" fmla="*/ 196 h 200"/>
              <a:gd name="T68" fmla="*/ 64 w 88"/>
              <a:gd name="T69" fmla="*/ 200 h 200"/>
              <a:gd name="T70" fmla="*/ 60 w 88"/>
              <a:gd name="T71" fmla="*/ 196 h 200"/>
              <a:gd name="T72" fmla="*/ 56 w 88"/>
              <a:gd name="T73" fmla="*/ 192 h 200"/>
              <a:gd name="T74" fmla="*/ 52 w 88"/>
              <a:gd name="T75" fmla="*/ 184 h 200"/>
              <a:gd name="T76" fmla="*/ 48 w 88"/>
              <a:gd name="T77" fmla="*/ 172 h 200"/>
              <a:gd name="T78" fmla="*/ 44 w 88"/>
              <a:gd name="T79" fmla="*/ 160 h 200"/>
              <a:gd name="T80" fmla="*/ 40 w 88"/>
              <a:gd name="T81" fmla="*/ 148 h 200"/>
              <a:gd name="T82" fmla="*/ 40 w 88"/>
              <a:gd name="T83" fmla="*/ 140 h 200"/>
              <a:gd name="T84" fmla="*/ 40 w 88"/>
              <a:gd name="T85" fmla="*/ 132 h 200"/>
              <a:gd name="T86" fmla="*/ 36 w 88"/>
              <a:gd name="T87" fmla="*/ 124 h 200"/>
              <a:gd name="T88" fmla="*/ 36 w 88"/>
              <a:gd name="T89" fmla="*/ 112 h 200"/>
              <a:gd name="T90" fmla="*/ 32 w 88"/>
              <a:gd name="T91" fmla="*/ 96 h 200"/>
              <a:gd name="T92" fmla="*/ 32 w 88"/>
              <a:gd name="T93" fmla="*/ 76 h 200"/>
              <a:gd name="T94" fmla="*/ 28 w 88"/>
              <a:gd name="T95" fmla="*/ 68 h 200"/>
              <a:gd name="T96" fmla="*/ 24 w 88"/>
              <a:gd name="T97" fmla="*/ 60 h 200"/>
              <a:gd name="T98" fmla="*/ 24 w 88"/>
              <a:gd name="T99" fmla="*/ 52 h 200"/>
              <a:gd name="T100" fmla="*/ 20 w 88"/>
              <a:gd name="T101" fmla="*/ 44 h 200"/>
              <a:gd name="T102" fmla="*/ 16 w 88"/>
              <a:gd name="T103" fmla="*/ 36 h 200"/>
              <a:gd name="T104" fmla="*/ 8 w 88"/>
              <a:gd name="T105" fmla="*/ 28 h 200"/>
              <a:gd name="T106" fmla="*/ 8 w 88"/>
              <a:gd name="T107" fmla="*/ 28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8" h="200">
                <a:moveTo>
                  <a:pt x="8" y="28"/>
                </a:moveTo>
                <a:lnTo>
                  <a:pt x="4" y="24"/>
                </a:lnTo>
                <a:lnTo>
                  <a:pt x="0" y="20"/>
                </a:lnTo>
                <a:lnTo>
                  <a:pt x="0" y="12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16" y="0"/>
                </a:lnTo>
                <a:lnTo>
                  <a:pt x="24" y="0"/>
                </a:lnTo>
                <a:lnTo>
                  <a:pt x="36" y="0"/>
                </a:lnTo>
                <a:lnTo>
                  <a:pt x="44" y="4"/>
                </a:lnTo>
                <a:lnTo>
                  <a:pt x="52" y="4"/>
                </a:lnTo>
                <a:lnTo>
                  <a:pt x="60" y="8"/>
                </a:lnTo>
                <a:lnTo>
                  <a:pt x="64" y="8"/>
                </a:lnTo>
                <a:lnTo>
                  <a:pt x="64" y="12"/>
                </a:lnTo>
                <a:lnTo>
                  <a:pt x="68" y="16"/>
                </a:lnTo>
                <a:lnTo>
                  <a:pt x="72" y="20"/>
                </a:lnTo>
                <a:lnTo>
                  <a:pt x="76" y="28"/>
                </a:lnTo>
                <a:lnTo>
                  <a:pt x="80" y="36"/>
                </a:lnTo>
                <a:lnTo>
                  <a:pt x="80" y="48"/>
                </a:lnTo>
                <a:lnTo>
                  <a:pt x="84" y="60"/>
                </a:lnTo>
                <a:lnTo>
                  <a:pt x="84" y="84"/>
                </a:lnTo>
                <a:lnTo>
                  <a:pt x="88" y="108"/>
                </a:lnTo>
                <a:lnTo>
                  <a:pt x="88" y="128"/>
                </a:lnTo>
                <a:lnTo>
                  <a:pt x="88" y="148"/>
                </a:lnTo>
                <a:lnTo>
                  <a:pt x="88" y="164"/>
                </a:lnTo>
                <a:lnTo>
                  <a:pt x="88" y="172"/>
                </a:lnTo>
                <a:lnTo>
                  <a:pt x="88" y="180"/>
                </a:lnTo>
                <a:lnTo>
                  <a:pt x="88" y="184"/>
                </a:lnTo>
                <a:lnTo>
                  <a:pt x="84" y="188"/>
                </a:lnTo>
                <a:lnTo>
                  <a:pt x="84" y="188"/>
                </a:lnTo>
                <a:lnTo>
                  <a:pt x="84" y="192"/>
                </a:lnTo>
                <a:lnTo>
                  <a:pt x="80" y="196"/>
                </a:lnTo>
                <a:lnTo>
                  <a:pt x="76" y="196"/>
                </a:lnTo>
                <a:lnTo>
                  <a:pt x="64" y="200"/>
                </a:lnTo>
                <a:lnTo>
                  <a:pt x="60" y="196"/>
                </a:lnTo>
                <a:lnTo>
                  <a:pt x="56" y="192"/>
                </a:lnTo>
                <a:lnTo>
                  <a:pt x="52" y="184"/>
                </a:lnTo>
                <a:lnTo>
                  <a:pt x="48" y="172"/>
                </a:lnTo>
                <a:lnTo>
                  <a:pt x="44" y="160"/>
                </a:lnTo>
                <a:lnTo>
                  <a:pt x="40" y="148"/>
                </a:lnTo>
                <a:lnTo>
                  <a:pt x="40" y="140"/>
                </a:lnTo>
                <a:lnTo>
                  <a:pt x="40" y="132"/>
                </a:lnTo>
                <a:lnTo>
                  <a:pt x="36" y="124"/>
                </a:lnTo>
                <a:lnTo>
                  <a:pt x="36" y="112"/>
                </a:lnTo>
                <a:lnTo>
                  <a:pt x="32" y="96"/>
                </a:lnTo>
                <a:lnTo>
                  <a:pt x="32" y="76"/>
                </a:lnTo>
                <a:lnTo>
                  <a:pt x="28" y="68"/>
                </a:lnTo>
                <a:lnTo>
                  <a:pt x="24" y="60"/>
                </a:lnTo>
                <a:lnTo>
                  <a:pt x="24" y="52"/>
                </a:lnTo>
                <a:lnTo>
                  <a:pt x="20" y="44"/>
                </a:lnTo>
                <a:lnTo>
                  <a:pt x="16" y="36"/>
                </a:lnTo>
                <a:lnTo>
                  <a:pt x="8" y="28"/>
                </a:lnTo>
                <a:lnTo>
                  <a:pt x="8" y="2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" name="Freeform 492"/>
          <p:cNvSpPr/>
          <p:nvPr/>
        </p:nvSpPr>
        <p:spPr bwMode="auto">
          <a:xfrm rot="180000">
            <a:off x="7808595" y="3145155"/>
            <a:ext cx="1063625" cy="242570"/>
          </a:xfrm>
          <a:custGeom>
            <a:avLst/>
            <a:gdLst>
              <a:gd name="T0" fmla="*/ 0 w 184"/>
              <a:gd name="T1" fmla="*/ 24 h 56"/>
              <a:gd name="T2" fmla="*/ 8 w 184"/>
              <a:gd name="T3" fmla="*/ 20 h 56"/>
              <a:gd name="T4" fmla="*/ 16 w 184"/>
              <a:gd name="T5" fmla="*/ 20 h 56"/>
              <a:gd name="T6" fmla="*/ 24 w 184"/>
              <a:gd name="T7" fmla="*/ 20 h 56"/>
              <a:gd name="T8" fmla="*/ 36 w 184"/>
              <a:gd name="T9" fmla="*/ 20 h 56"/>
              <a:gd name="T10" fmla="*/ 48 w 184"/>
              <a:gd name="T11" fmla="*/ 16 h 56"/>
              <a:gd name="T12" fmla="*/ 64 w 184"/>
              <a:gd name="T13" fmla="*/ 16 h 56"/>
              <a:gd name="T14" fmla="*/ 80 w 184"/>
              <a:gd name="T15" fmla="*/ 12 h 56"/>
              <a:gd name="T16" fmla="*/ 100 w 184"/>
              <a:gd name="T17" fmla="*/ 8 h 56"/>
              <a:gd name="T18" fmla="*/ 116 w 184"/>
              <a:gd name="T19" fmla="*/ 4 h 56"/>
              <a:gd name="T20" fmla="*/ 132 w 184"/>
              <a:gd name="T21" fmla="*/ 4 h 56"/>
              <a:gd name="T22" fmla="*/ 148 w 184"/>
              <a:gd name="T23" fmla="*/ 4 h 56"/>
              <a:gd name="T24" fmla="*/ 160 w 184"/>
              <a:gd name="T25" fmla="*/ 0 h 56"/>
              <a:gd name="T26" fmla="*/ 168 w 184"/>
              <a:gd name="T27" fmla="*/ 0 h 56"/>
              <a:gd name="T28" fmla="*/ 176 w 184"/>
              <a:gd name="T29" fmla="*/ 4 h 56"/>
              <a:gd name="T30" fmla="*/ 180 w 184"/>
              <a:gd name="T31" fmla="*/ 4 h 56"/>
              <a:gd name="T32" fmla="*/ 180 w 184"/>
              <a:gd name="T33" fmla="*/ 8 h 56"/>
              <a:gd name="T34" fmla="*/ 184 w 184"/>
              <a:gd name="T35" fmla="*/ 12 h 56"/>
              <a:gd name="T36" fmla="*/ 184 w 184"/>
              <a:gd name="T37" fmla="*/ 20 h 56"/>
              <a:gd name="T38" fmla="*/ 180 w 184"/>
              <a:gd name="T39" fmla="*/ 24 h 56"/>
              <a:gd name="T40" fmla="*/ 176 w 184"/>
              <a:gd name="T41" fmla="*/ 28 h 56"/>
              <a:gd name="T42" fmla="*/ 172 w 184"/>
              <a:gd name="T43" fmla="*/ 28 h 56"/>
              <a:gd name="T44" fmla="*/ 172 w 184"/>
              <a:gd name="T45" fmla="*/ 32 h 56"/>
              <a:gd name="T46" fmla="*/ 164 w 184"/>
              <a:gd name="T47" fmla="*/ 32 h 56"/>
              <a:gd name="T48" fmla="*/ 160 w 184"/>
              <a:gd name="T49" fmla="*/ 36 h 56"/>
              <a:gd name="T50" fmla="*/ 152 w 184"/>
              <a:gd name="T51" fmla="*/ 36 h 56"/>
              <a:gd name="T52" fmla="*/ 144 w 184"/>
              <a:gd name="T53" fmla="*/ 36 h 56"/>
              <a:gd name="T54" fmla="*/ 136 w 184"/>
              <a:gd name="T55" fmla="*/ 40 h 56"/>
              <a:gd name="T56" fmla="*/ 128 w 184"/>
              <a:gd name="T57" fmla="*/ 40 h 56"/>
              <a:gd name="T58" fmla="*/ 116 w 184"/>
              <a:gd name="T59" fmla="*/ 44 h 56"/>
              <a:gd name="T60" fmla="*/ 104 w 184"/>
              <a:gd name="T61" fmla="*/ 44 h 56"/>
              <a:gd name="T62" fmla="*/ 88 w 184"/>
              <a:gd name="T63" fmla="*/ 44 h 56"/>
              <a:gd name="T64" fmla="*/ 76 w 184"/>
              <a:gd name="T65" fmla="*/ 48 h 56"/>
              <a:gd name="T66" fmla="*/ 60 w 184"/>
              <a:gd name="T67" fmla="*/ 48 h 56"/>
              <a:gd name="T68" fmla="*/ 40 w 184"/>
              <a:gd name="T69" fmla="*/ 52 h 56"/>
              <a:gd name="T70" fmla="*/ 24 w 184"/>
              <a:gd name="T71" fmla="*/ 52 h 56"/>
              <a:gd name="T72" fmla="*/ 4 w 184"/>
              <a:gd name="T73" fmla="*/ 56 h 56"/>
              <a:gd name="T74" fmla="*/ 0 w 184"/>
              <a:gd name="T75" fmla="*/ 24 h 56"/>
              <a:gd name="T76" fmla="*/ 0 w 184"/>
              <a:gd name="T77" fmla="*/ 24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4" h="56">
                <a:moveTo>
                  <a:pt x="0" y="24"/>
                </a:moveTo>
                <a:lnTo>
                  <a:pt x="8" y="20"/>
                </a:lnTo>
                <a:lnTo>
                  <a:pt x="16" y="20"/>
                </a:lnTo>
                <a:lnTo>
                  <a:pt x="24" y="20"/>
                </a:lnTo>
                <a:lnTo>
                  <a:pt x="36" y="20"/>
                </a:lnTo>
                <a:lnTo>
                  <a:pt x="48" y="16"/>
                </a:lnTo>
                <a:lnTo>
                  <a:pt x="64" y="16"/>
                </a:lnTo>
                <a:lnTo>
                  <a:pt x="80" y="12"/>
                </a:lnTo>
                <a:lnTo>
                  <a:pt x="100" y="8"/>
                </a:lnTo>
                <a:lnTo>
                  <a:pt x="116" y="4"/>
                </a:lnTo>
                <a:lnTo>
                  <a:pt x="132" y="4"/>
                </a:lnTo>
                <a:lnTo>
                  <a:pt x="148" y="4"/>
                </a:lnTo>
                <a:lnTo>
                  <a:pt x="160" y="0"/>
                </a:lnTo>
                <a:lnTo>
                  <a:pt x="168" y="0"/>
                </a:lnTo>
                <a:lnTo>
                  <a:pt x="176" y="4"/>
                </a:lnTo>
                <a:lnTo>
                  <a:pt x="180" y="4"/>
                </a:lnTo>
                <a:lnTo>
                  <a:pt x="180" y="8"/>
                </a:lnTo>
                <a:lnTo>
                  <a:pt x="184" y="12"/>
                </a:lnTo>
                <a:lnTo>
                  <a:pt x="184" y="20"/>
                </a:lnTo>
                <a:lnTo>
                  <a:pt x="180" y="24"/>
                </a:lnTo>
                <a:lnTo>
                  <a:pt x="176" y="28"/>
                </a:lnTo>
                <a:lnTo>
                  <a:pt x="172" y="28"/>
                </a:lnTo>
                <a:lnTo>
                  <a:pt x="172" y="32"/>
                </a:lnTo>
                <a:lnTo>
                  <a:pt x="164" y="32"/>
                </a:lnTo>
                <a:lnTo>
                  <a:pt x="160" y="36"/>
                </a:lnTo>
                <a:lnTo>
                  <a:pt x="152" y="36"/>
                </a:lnTo>
                <a:lnTo>
                  <a:pt x="144" y="36"/>
                </a:lnTo>
                <a:lnTo>
                  <a:pt x="136" y="40"/>
                </a:lnTo>
                <a:lnTo>
                  <a:pt x="128" y="40"/>
                </a:lnTo>
                <a:lnTo>
                  <a:pt x="116" y="44"/>
                </a:lnTo>
                <a:lnTo>
                  <a:pt x="104" y="44"/>
                </a:lnTo>
                <a:lnTo>
                  <a:pt x="88" y="44"/>
                </a:lnTo>
                <a:lnTo>
                  <a:pt x="76" y="48"/>
                </a:lnTo>
                <a:lnTo>
                  <a:pt x="60" y="48"/>
                </a:lnTo>
                <a:lnTo>
                  <a:pt x="40" y="52"/>
                </a:lnTo>
                <a:lnTo>
                  <a:pt x="24" y="52"/>
                </a:lnTo>
                <a:lnTo>
                  <a:pt x="4" y="56"/>
                </a:lnTo>
                <a:lnTo>
                  <a:pt x="0" y="24"/>
                </a:lnTo>
                <a:lnTo>
                  <a:pt x="0" y="24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1" name="任意多边形: 形状 10"/>
          <p:cNvSpPr/>
          <p:nvPr/>
        </p:nvSpPr>
        <p:spPr>
          <a:xfrm rot="199450">
            <a:off x="8718550" y="2484755"/>
            <a:ext cx="255905" cy="894715"/>
          </a:xfrm>
          <a:custGeom>
            <a:avLst/>
            <a:gdLst>
              <a:gd name="connsiteX0" fmla="*/ 55614 w 420766"/>
              <a:gd name="connsiteY0" fmla="*/ 1681 h 2251203"/>
              <a:gd name="connsiteX1" fmla="*/ 84547 w 420766"/>
              <a:gd name="connsiteY1" fmla="*/ 0 h 2251203"/>
              <a:gd name="connsiteX2" fmla="*/ 143540 w 420766"/>
              <a:gd name="connsiteY2" fmla="*/ 16031 h 2251203"/>
              <a:gd name="connsiteX3" fmla="*/ 172474 w 420766"/>
              <a:gd name="connsiteY3" fmla="*/ 14351 h 2251203"/>
              <a:gd name="connsiteX4" fmla="*/ 202534 w 420766"/>
              <a:gd name="connsiteY4" fmla="*/ 32063 h 2251203"/>
              <a:gd name="connsiteX5" fmla="*/ 247060 w 420766"/>
              <a:gd name="connsiteY5" fmla="*/ 48934 h 2251203"/>
              <a:gd name="connsiteX6" fmla="*/ 275993 w 420766"/>
              <a:gd name="connsiteY6" fmla="*/ 47254 h 2251203"/>
              <a:gd name="connsiteX7" fmla="*/ 291586 w 420766"/>
              <a:gd name="connsiteY7" fmla="*/ 65807 h 2251203"/>
              <a:gd name="connsiteX8" fmla="*/ 320519 w 420766"/>
              <a:gd name="connsiteY8" fmla="*/ 64126 h 2251203"/>
              <a:gd name="connsiteX9" fmla="*/ 336112 w 420766"/>
              <a:gd name="connsiteY9" fmla="*/ 82678 h 2251203"/>
              <a:gd name="connsiteX10" fmla="*/ 351705 w 420766"/>
              <a:gd name="connsiteY10" fmla="*/ 101230 h 2251203"/>
              <a:gd name="connsiteX11" fmla="*/ 367298 w 420766"/>
              <a:gd name="connsiteY11" fmla="*/ 119782 h 2251203"/>
              <a:gd name="connsiteX12" fmla="*/ 369551 w 420766"/>
              <a:gd name="connsiteY12" fmla="*/ 158567 h 2251203"/>
              <a:gd name="connsiteX13" fmla="*/ 356211 w 420766"/>
              <a:gd name="connsiteY13" fmla="*/ 178799 h 2251203"/>
              <a:gd name="connsiteX14" fmla="*/ 357337 w 420766"/>
              <a:gd name="connsiteY14" fmla="*/ 198193 h 2251203"/>
              <a:gd name="connsiteX15" fmla="*/ 343997 w 420766"/>
              <a:gd name="connsiteY15" fmla="*/ 218425 h 2251203"/>
              <a:gd name="connsiteX16" fmla="*/ 346250 w 420766"/>
              <a:gd name="connsiteY16" fmla="*/ 257210 h 2251203"/>
              <a:gd name="connsiteX17" fmla="*/ 332909 w 420766"/>
              <a:gd name="connsiteY17" fmla="*/ 277443 h 2251203"/>
              <a:gd name="connsiteX18" fmla="*/ 335162 w 420766"/>
              <a:gd name="connsiteY18" fmla="*/ 316227 h 2251203"/>
              <a:gd name="connsiteX19" fmla="*/ 322948 w 420766"/>
              <a:gd name="connsiteY19" fmla="*/ 355853 h 2251203"/>
              <a:gd name="connsiteX20" fmla="*/ 325201 w 420766"/>
              <a:gd name="connsiteY20" fmla="*/ 394638 h 2251203"/>
              <a:gd name="connsiteX21" fmla="*/ 328580 w 420766"/>
              <a:gd name="connsiteY21" fmla="*/ 452815 h 2251203"/>
              <a:gd name="connsiteX22" fmla="*/ 331959 w 420766"/>
              <a:gd name="connsiteY22" fmla="*/ 510992 h 2251203"/>
              <a:gd name="connsiteX23" fmla="*/ 336465 w 420766"/>
              <a:gd name="connsiteY23" fmla="*/ 588562 h 2251203"/>
              <a:gd name="connsiteX24" fmla="*/ 342097 w 420766"/>
              <a:gd name="connsiteY24" fmla="*/ 685524 h 2251203"/>
              <a:gd name="connsiteX25" fmla="*/ 348855 w 420766"/>
              <a:gd name="connsiteY25" fmla="*/ 801878 h 2251203"/>
              <a:gd name="connsiteX26" fmla="*/ 355613 w 420766"/>
              <a:gd name="connsiteY26" fmla="*/ 918233 h 2251203"/>
              <a:gd name="connsiteX27" fmla="*/ 362371 w 420766"/>
              <a:gd name="connsiteY27" fmla="*/ 1034588 h 2251203"/>
              <a:gd name="connsiteX28" fmla="*/ 369129 w 420766"/>
              <a:gd name="connsiteY28" fmla="*/ 1150942 h 2251203"/>
              <a:gd name="connsiteX29" fmla="*/ 374761 w 420766"/>
              <a:gd name="connsiteY29" fmla="*/ 1247905 h 2251203"/>
              <a:gd name="connsiteX30" fmla="*/ 380393 w 420766"/>
              <a:gd name="connsiteY30" fmla="*/ 1344867 h 2251203"/>
              <a:gd name="connsiteX31" fmla="*/ 384899 w 420766"/>
              <a:gd name="connsiteY31" fmla="*/ 1422436 h 2251203"/>
              <a:gd name="connsiteX32" fmla="*/ 389404 w 420766"/>
              <a:gd name="connsiteY32" fmla="*/ 1500007 h 2251203"/>
              <a:gd name="connsiteX33" fmla="*/ 392783 w 420766"/>
              <a:gd name="connsiteY33" fmla="*/ 1558184 h 2251203"/>
              <a:gd name="connsiteX34" fmla="*/ 410629 w 420766"/>
              <a:gd name="connsiteY34" fmla="*/ 1615520 h 2251203"/>
              <a:gd name="connsiteX35" fmla="*/ 415134 w 420766"/>
              <a:gd name="connsiteY35" fmla="*/ 1693091 h 2251203"/>
              <a:gd name="connsiteX36" fmla="*/ 420766 w 420766"/>
              <a:gd name="connsiteY36" fmla="*/ 1790052 h 2251203"/>
              <a:gd name="connsiteX37" fmla="*/ 410805 w 420766"/>
              <a:gd name="connsiteY37" fmla="*/ 1868463 h 2251203"/>
              <a:gd name="connsiteX38" fmla="*/ 401970 w 420766"/>
              <a:gd name="connsiteY38" fmla="*/ 1966265 h 2251203"/>
              <a:gd name="connsiteX39" fmla="*/ 390883 w 420766"/>
              <a:gd name="connsiteY39" fmla="*/ 2025283 h 2251203"/>
              <a:gd name="connsiteX40" fmla="*/ 379795 w 420766"/>
              <a:gd name="connsiteY40" fmla="*/ 2084300 h 2251203"/>
              <a:gd name="connsiteX41" fmla="*/ 354241 w 420766"/>
              <a:gd name="connsiteY41" fmla="*/ 2144158 h 2251203"/>
              <a:gd name="connsiteX42" fmla="*/ 327561 w 420766"/>
              <a:gd name="connsiteY42" fmla="*/ 2184624 h 2251203"/>
              <a:gd name="connsiteX43" fmla="*/ 299754 w 420766"/>
              <a:gd name="connsiteY43" fmla="*/ 2205696 h 2251203"/>
              <a:gd name="connsiteX44" fmla="*/ 271946 w 420766"/>
              <a:gd name="connsiteY44" fmla="*/ 2226769 h 2251203"/>
              <a:gd name="connsiteX45" fmla="*/ 244139 w 420766"/>
              <a:gd name="connsiteY45" fmla="*/ 2247842 h 2251203"/>
              <a:gd name="connsiteX46" fmla="*/ 215206 w 420766"/>
              <a:gd name="connsiteY46" fmla="*/ 2249523 h 2251203"/>
              <a:gd name="connsiteX47" fmla="*/ 186272 w 420766"/>
              <a:gd name="connsiteY47" fmla="*/ 2251203 h 2251203"/>
              <a:gd name="connsiteX48" fmla="*/ 170680 w 420766"/>
              <a:gd name="connsiteY48" fmla="*/ 2232651 h 2251203"/>
              <a:gd name="connsiteX49" fmla="*/ 162257 w 420766"/>
              <a:gd name="connsiteY49" fmla="*/ 2213536 h 2251203"/>
              <a:gd name="connsiteX50" fmla="*/ 138612 w 420766"/>
              <a:gd name="connsiteY50" fmla="*/ 1806441 h 2251203"/>
              <a:gd name="connsiteX51" fmla="*/ 145899 w 420766"/>
              <a:gd name="connsiteY51" fmla="*/ 1806017 h 2251203"/>
              <a:gd name="connsiteX52" fmla="*/ 160366 w 420766"/>
              <a:gd name="connsiteY52" fmla="*/ 1805177 h 2251203"/>
              <a:gd name="connsiteX53" fmla="*/ 173706 w 420766"/>
              <a:gd name="connsiteY53" fmla="*/ 1784944 h 2251203"/>
              <a:gd name="connsiteX54" fmla="*/ 171454 w 420766"/>
              <a:gd name="connsiteY54" fmla="*/ 1746160 h 2251203"/>
              <a:gd name="connsiteX55" fmla="*/ 170327 w 420766"/>
              <a:gd name="connsiteY55" fmla="*/ 1726767 h 2251203"/>
              <a:gd name="connsiteX56" fmla="*/ 166948 w 420766"/>
              <a:gd name="connsiteY56" fmla="*/ 1668591 h 2251203"/>
              <a:gd name="connsiteX57" fmla="*/ 163569 w 420766"/>
              <a:gd name="connsiteY57" fmla="*/ 1610413 h 2251203"/>
              <a:gd name="connsiteX58" fmla="*/ 159064 w 420766"/>
              <a:gd name="connsiteY58" fmla="*/ 1532843 h 2251203"/>
              <a:gd name="connsiteX59" fmla="*/ 169025 w 420766"/>
              <a:gd name="connsiteY59" fmla="*/ 1454433 h 2251203"/>
              <a:gd name="connsiteX60" fmla="*/ 158887 w 420766"/>
              <a:gd name="connsiteY60" fmla="*/ 1279901 h 2251203"/>
              <a:gd name="connsiteX61" fmla="*/ 148750 w 420766"/>
              <a:gd name="connsiteY61" fmla="*/ 1105369 h 2251203"/>
              <a:gd name="connsiteX62" fmla="*/ 129602 w 420766"/>
              <a:gd name="connsiteY62" fmla="*/ 775698 h 2251203"/>
              <a:gd name="connsiteX63" fmla="*/ 120591 w 420766"/>
              <a:gd name="connsiteY63" fmla="*/ 620558 h 2251203"/>
              <a:gd name="connsiteX64" fmla="*/ 117212 w 420766"/>
              <a:gd name="connsiteY64" fmla="*/ 562381 h 2251203"/>
              <a:gd name="connsiteX65" fmla="*/ 112706 w 420766"/>
              <a:gd name="connsiteY65" fmla="*/ 484811 h 2251203"/>
              <a:gd name="connsiteX66" fmla="*/ 94861 w 420766"/>
              <a:gd name="connsiteY66" fmla="*/ 427474 h 2251203"/>
              <a:gd name="connsiteX67" fmla="*/ 92608 w 420766"/>
              <a:gd name="connsiteY67" fmla="*/ 388690 h 2251203"/>
              <a:gd name="connsiteX68" fmla="*/ 89229 w 420766"/>
              <a:gd name="connsiteY68" fmla="*/ 330512 h 2251203"/>
              <a:gd name="connsiteX69" fmla="*/ 86976 w 420766"/>
              <a:gd name="connsiteY69" fmla="*/ 291727 h 2251203"/>
              <a:gd name="connsiteX70" fmla="*/ 69130 w 420766"/>
              <a:gd name="connsiteY70" fmla="*/ 234390 h 2251203"/>
              <a:gd name="connsiteX71" fmla="*/ 65751 w 420766"/>
              <a:gd name="connsiteY71" fmla="*/ 176212 h 2251203"/>
              <a:gd name="connsiteX72" fmla="*/ 47905 w 420766"/>
              <a:gd name="connsiteY72" fmla="*/ 118876 h 2251203"/>
              <a:gd name="connsiteX73" fmla="*/ 32312 w 420766"/>
              <a:gd name="connsiteY73" fmla="*/ 100324 h 2251203"/>
              <a:gd name="connsiteX74" fmla="*/ 16719 w 420766"/>
              <a:gd name="connsiteY74" fmla="*/ 81772 h 2251203"/>
              <a:gd name="connsiteX75" fmla="*/ 0 w 420766"/>
              <a:gd name="connsiteY75" fmla="*/ 43826 h 2251203"/>
              <a:gd name="connsiteX76" fmla="*/ 14467 w 420766"/>
              <a:gd name="connsiteY76" fmla="*/ 42986 h 2251203"/>
              <a:gd name="connsiteX77" fmla="*/ 27807 w 420766"/>
              <a:gd name="connsiteY77" fmla="*/ 22753 h 2251203"/>
              <a:gd name="connsiteX78" fmla="*/ 55614 w 420766"/>
              <a:gd name="connsiteY78" fmla="*/ 1681 h 2251203"/>
              <a:gd name="connsiteX0-1" fmla="*/ 55614 w 420766"/>
              <a:gd name="connsiteY0-2" fmla="*/ 1681 h 2251203"/>
              <a:gd name="connsiteX1-3" fmla="*/ 84547 w 420766"/>
              <a:gd name="connsiteY1-4" fmla="*/ 0 h 2251203"/>
              <a:gd name="connsiteX2-5" fmla="*/ 143540 w 420766"/>
              <a:gd name="connsiteY2-6" fmla="*/ 16031 h 2251203"/>
              <a:gd name="connsiteX3-7" fmla="*/ 172474 w 420766"/>
              <a:gd name="connsiteY3-8" fmla="*/ 14351 h 2251203"/>
              <a:gd name="connsiteX4-9" fmla="*/ 202534 w 420766"/>
              <a:gd name="connsiteY4-10" fmla="*/ 32063 h 2251203"/>
              <a:gd name="connsiteX5-11" fmla="*/ 247060 w 420766"/>
              <a:gd name="connsiteY5-12" fmla="*/ 48934 h 2251203"/>
              <a:gd name="connsiteX6-13" fmla="*/ 275993 w 420766"/>
              <a:gd name="connsiteY6-14" fmla="*/ 47254 h 2251203"/>
              <a:gd name="connsiteX7-15" fmla="*/ 291586 w 420766"/>
              <a:gd name="connsiteY7-16" fmla="*/ 65807 h 2251203"/>
              <a:gd name="connsiteX8-17" fmla="*/ 320519 w 420766"/>
              <a:gd name="connsiteY8-18" fmla="*/ 64126 h 2251203"/>
              <a:gd name="connsiteX9-19" fmla="*/ 336112 w 420766"/>
              <a:gd name="connsiteY9-20" fmla="*/ 82678 h 2251203"/>
              <a:gd name="connsiteX10-21" fmla="*/ 351705 w 420766"/>
              <a:gd name="connsiteY10-22" fmla="*/ 101230 h 2251203"/>
              <a:gd name="connsiteX11-23" fmla="*/ 367298 w 420766"/>
              <a:gd name="connsiteY11-24" fmla="*/ 119782 h 2251203"/>
              <a:gd name="connsiteX12-25" fmla="*/ 369551 w 420766"/>
              <a:gd name="connsiteY12-26" fmla="*/ 158567 h 2251203"/>
              <a:gd name="connsiteX13-27" fmla="*/ 356211 w 420766"/>
              <a:gd name="connsiteY13-28" fmla="*/ 178799 h 2251203"/>
              <a:gd name="connsiteX14-29" fmla="*/ 357337 w 420766"/>
              <a:gd name="connsiteY14-30" fmla="*/ 198193 h 2251203"/>
              <a:gd name="connsiteX15-31" fmla="*/ 343997 w 420766"/>
              <a:gd name="connsiteY15-32" fmla="*/ 218425 h 2251203"/>
              <a:gd name="connsiteX16-33" fmla="*/ 346250 w 420766"/>
              <a:gd name="connsiteY16-34" fmla="*/ 257210 h 2251203"/>
              <a:gd name="connsiteX17-35" fmla="*/ 332909 w 420766"/>
              <a:gd name="connsiteY17-36" fmla="*/ 277443 h 2251203"/>
              <a:gd name="connsiteX18-37" fmla="*/ 335162 w 420766"/>
              <a:gd name="connsiteY18-38" fmla="*/ 316227 h 2251203"/>
              <a:gd name="connsiteX19-39" fmla="*/ 322948 w 420766"/>
              <a:gd name="connsiteY19-40" fmla="*/ 355853 h 2251203"/>
              <a:gd name="connsiteX20-41" fmla="*/ 325201 w 420766"/>
              <a:gd name="connsiteY20-42" fmla="*/ 394638 h 2251203"/>
              <a:gd name="connsiteX21-43" fmla="*/ 328580 w 420766"/>
              <a:gd name="connsiteY21-44" fmla="*/ 452815 h 2251203"/>
              <a:gd name="connsiteX22-45" fmla="*/ 331959 w 420766"/>
              <a:gd name="connsiteY22-46" fmla="*/ 510992 h 2251203"/>
              <a:gd name="connsiteX23-47" fmla="*/ 336465 w 420766"/>
              <a:gd name="connsiteY23-48" fmla="*/ 588562 h 2251203"/>
              <a:gd name="connsiteX24-49" fmla="*/ 342097 w 420766"/>
              <a:gd name="connsiteY24-50" fmla="*/ 685524 h 2251203"/>
              <a:gd name="connsiteX25-51" fmla="*/ 348855 w 420766"/>
              <a:gd name="connsiteY25-52" fmla="*/ 801878 h 2251203"/>
              <a:gd name="connsiteX26-53" fmla="*/ 355613 w 420766"/>
              <a:gd name="connsiteY26-54" fmla="*/ 918233 h 2251203"/>
              <a:gd name="connsiteX27-55" fmla="*/ 362371 w 420766"/>
              <a:gd name="connsiteY27-56" fmla="*/ 1034588 h 2251203"/>
              <a:gd name="connsiteX28-57" fmla="*/ 369129 w 420766"/>
              <a:gd name="connsiteY28-58" fmla="*/ 1150942 h 2251203"/>
              <a:gd name="connsiteX29-59" fmla="*/ 374761 w 420766"/>
              <a:gd name="connsiteY29-60" fmla="*/ 1247905 h 2251203"/>
              <a:gd name="connsiteX30-61" fmla="*/ 380393 w 420766"/>
              <a:gd name="connsiteY30-62" fmla="*/ 1344867 h 2251203"/>
              <a:gd name="connsiteX31-63" fmla="*/ 384899 w 420766"/>
              <a:gd name="connsiteY31-64" fmla="*/ 1422436 h 2251203"/>
              <a:gd name="connsiteX32-65" fmla="*/ 389404 w 420766"/>
              <a:gd name="connsiteY32-66" fmla="*/ 1500007 h 2251203"/>
              <a:gd name="connsiteX33-67" fmla="*/ 392783 w 420766"/>
              <a:gd name="connsiteY33-68" fmla="*/ 1558184 h 2251203"/>
              <a:gd name="connsiteX34-69" fmla="*/ 410629 w 420766"/>
              <a:gd name="connsiteY34-70" fmla="*/ 1615520 h 2251203"/>
              <a:gd name="connsiteX35-71" fmla="*/ 415134 w 420766"/>
              <a:gd name="connsiteY35-72" fmla="*/ 1693091 h 2251203"/>
              <a:gd name="connsiteX36-73" fmla="*/ 420766 w 420766"/>
              <a:gd name="connsiteY36-74" fmla="*/ 1790052 h 2251203"/>
              <a:gd name="connsiteX37-75" fmla="*/ 410805 w 420766"/>
              <a:gd name="connsiteY37-76" fmla="*/ 1868463 h 2251203"/>
              <a:gd name="connsiteX38-77" fmla="*/ 401970 w 420766"/>
              <a:gd name="connsiteY38-78" fmla="*/ 1966265 h 2251203"/>
              <a:gd name="connsiteX39-79" fmla="*/ 390883 w 420766"/>
              <a:gd name="connsiteY39-80" fmla="*/ 2025283 h 2251203"/>
              <a:gd name="connsiteX40-81" fmla="*/ 379795 w 420766"/>
              <a:gd name="connsiteY40-82" fmla="*/ 2084300 h 2251203"/>
              <a:gd name="connsiteX41-83" fmla="*/ 354241 w 420766"/>
              <a:gd name="connsiteY41-84" fmla="*/ 2144158 h 2251203"/>
              <a:gd name="connsiteX42-85" fmla="*/ 327561 w 420766"/>
              <a:gd name="connsiteY42-86" fmla="*/ 2184624 h 2251203"/>
              <a:gd name="connsiteX43-87" fmla="*/ 299754 w 420766"/>
              <a:gd name="connsiteY43-88" fmla="*/ 2205696 h 2251203"/>
              <a:gd name="connsiteX44-89" fmla="*/ 271946 w 420766"/>
              <a:gd name="connsiteY44-90" fmla="*/ 2226769 h 2251203"/>
              <a:gd name="connsiteX45-91" fmla="*/ 244139 w 420766"/>
              <a:gd name="connsiteY45-92" fmla="*/ 2247842 h 2251203"/>
              <a:gd name="connsiteX46-93" fmla="*/ 215206 w 420766"/>
              <a:gd name="connsiteY46-94" fmla="*/ 2249523 h 2251203"/>
              <a:gd name="connsiteX47-95" fmla="*/ 186272 w 420766"/>
              <a:gd name="connsiteY47-96" fmla="*/ 2251203 h 2251203"/>
              <a:gd name="connsiteX48-97" fmla="*/ 170680 w 420766"/>
              <a:gd name="connsiteY48-98" fmla="*/ 2232651 h 2251203"/>
              <a:gd name="connsiteX49-99" fmla="*/ 162257 w 420766"/>
              <a:gd name="connsiteY49-100" fmla="*/ 2213536 h 2251203"/>
              <a:gd name="connsiteX50-101" fmla="*/ 138612 w 420766"/>
              <a:gd name="connsiteY50-102" fmla="*/ 1806441 h 2251203"/>
              <a:gd name="connsiteX51-103" fmla="*/ 145899 w 420766"/>
              <a:gd name="connsiteY51-104" fmla="*/ 1806017 h 2251203"/>
              <a:gd name="connsiteX52-105" fmla="*/ 173706 w 420766"/>
              <a:gd name="connsiteY52-106" fmla="*/ 1784944 h 2251203"/>
              <a:gd name="connsiteX53-107" fmla="*/ 171454 w 420766"/>
              <a:gd name="connsiteY53-108" fmla="*/ 1746160 h 2251203"/>
              <a:gd name="connsiteX54-109" fmla="*/ 170327 w 420766"/>
              <a:gd name="connsiteY54-110" fmla="*/ 1726767 h 2251203"/>
              <a:gd name="connsiteX55-111" fmla="*/ 166948 w 420766"/>
              <a:gd name="connsiteY55-112" fmla="*/ 1668591 h 2251203"/>
              <a:gd name="connsiteX56-113" fmla="*/ 163569 w 420766"/>
              <a:gd name="connsiteY56-114" fmla="*/ 1610413 h 2251203"/>
              <a:gd name="connsiteX57-115" fmla="*/ 159064 w 420766"/>
              <a:gd name="connsiteY57-116" fmla="*/ 1532843 h 2251203"/>
              <a:gd name="connsiteX58-117" fmla="*/ 169025 w 420766"/>
              <a:gd name="connsiteY58-118" fmla="*/ 1454433 h 2251203"/>
              <a:gd name="connsiteX59-119" fmla="*/ 158887 w 420766"/>
              <a:gd name="connsiteY59-120" fmla="*/ 1279901 h 2251203"/>
              <a:gd name="connsiteX60-121" fmla="*/ 148750 w 420766"/>
              <a:gd name="connsiteY60-122" fmla="*/ 1105369 h 2251203"/>
              <a:gd name="connsiteX61-123" fmla="*/ 129602 w 420766"/>
              <a:gd name="connsiteY61-124" fmla="*/ 775698 h 2251203"/>
              <a:gd name="connsiteX62-125" fmla="*/ 120591 w 420766"/>
              <a:gd name="connsiteY62-126" fmla="*/ 620558 h 2251203"/>
              <a:gd name="connsiteX63-127" fmla="*/ 117212 w 420766"/>
              <a:gd name="connsiteY63-128" fmla="*/ 562381 h 2251203"/>
              <a:gd name="connsiteX64-129" fmla="*/ 112706 w 420766"/>
              <a:gd name="connsiteY64-130" fmla="*/ 484811 h 2251203"/>
              <a:gd name="connsiteX65-131" fmla="*/ 94861 w 420766"/>
              <a:gd name="connsiteY65-132" fmla="*/ 427474 h 2251203"/>
              <a:gd name="connsiteX66-133" fmla="*/ 92608 w 420766"/>
              <a:gd name="connsiteY66-134" fmla="*/ 388690 h 2251203"/>
              <a:gd name="connsiteX67-135" fmla="*/ 89229 w 420766"/>
              <a:gd name="connsiteY67-136" fmla="*/ 330512 h 2251203"/>
              <a:gd name="connsiteX68-137" fmla="*/ 86976 w 420766"/>
              <a:gd name="connsiteY68-138" fmla="*/ 291727 h 2251203"/>
              <a:gd name="connsiteX69-139" fmla="*/ 69130 w 420766"/>
              <a:gd name="connsiteY69-140" fmla="*/ 234390 h 2251203"/>
              <a:gd name="connsiteX70-141" fmla="*/ 65751 w 420766"/>
              <a:gd name="connsiteY70-142" fmla="*/ 176212 h 2251203"/>
              <a:gd name="connsiteX71-143" fmla="*/ 47905 w 420766"/>
              <a:gd name="connsiteY71-144" fmla="*/ 118876 h 2251203"/>
              <a:gd name="connsiteX72-145" fmla="*/ 32312 w 420766"/>
              <a:gd name="connsiteY72-146" fmla="*/ 100324 h 2251203"/>
              <a:gd name="connsiteX73-147" fmla="*/ 16719 w 420766"/>
              <a:gd name="connsiteY73-148" fmla="*/ 81772 h 2251203"/>
              <a:gd name="connsiteX74-149" fmla="*/ 0 w 420766"/>
              <a:gd name="connsiteY74-150" fmla="*/ 43826 h 2251203"/>
              <a:gd name="connsiteX75-151" fmla="*/ 14467 w 420766"/>
              <a:gd name="connsiteY75-152" fmla="*/ 42986 h 2251203"/>
              <a:gd name="connsiteX76-153" fmla="*/ 27807 w 420766"/>
              <a:gd name="connsiteY76-154" fmla="*/ 22753 h 2251203"/>
              <a:gd name="connsiteX77-155" fmla="*/ 55614 w 420766"/>
              <a:gd name="connsiteY77-156" fmla="*/ 1681 h 2251203"/>
              <a:gd name="connsiteX0-157" fmla="*/ 55614 w 420766"/>
              <a:gd name="connsiteY0-158" fmla="*/ 1681 h 2251203"/>
              <a:gd name="connsiteX1-159" fmla="*/ 84547 w 420766"/>
              <a:gd name="connsiteY1-160" fmla="*/ 0 h 2251203"/>
              <a:gd name="connsiteX2-161" fmla="*/ 143540 w 420766"/>
              <a:gd name="connsiteY2-162" fmla="*/ 16031 h 2251203"/>
              <a:gd name="connsiteX3-163" fmla="*/ 172474 w 420766"/>
              <a:gd name="connsiteY3-164" fmla="*/ 14351 h 2251203"/>
              <a:gd name="connsiteX4-165" fmla="*/ 202534 w 420766"/>
              <a:gd name="connsiteY4-166" fmla="*/ 32063 h 2251203"/>
              <a:gd name="connsiteX5-167" fmla="*/ 247060 w 420766"/>
              <a:gd name="connsiteY5-168" fmla="*/ 48934 h 2251203"/>
              <a:gd name="connsiteX6-169" fmla="*/ 275993 w 420766"/>
              <a:gd name="connsiteY6-170" fmla="*/ 47254 h 2251203"/>
              <a:gd name="connsiteX7-171" fmla="*/ 291586 w 420766"/>
              <a:gd name="connsiteY7-172" fmla="*/ 65807 h 2251203"/>
              <a:gd name="connsiteX8-173" fmla="*/ 320519 w 420766"/>
              <a:gd name="connsiteY8-174" fmla="*/ 64126 h 2251203"/>
              <a:gd name="connsiteX9-175" fmla="*/ 336112 w 420766"/>
              <a:gd name="connsiteY9-176" fmla="*/ 82678 h 2251203"/>
              <a:gd name="connsiteX10-177" fmla="*/ 351705 w 420766"/>
              <a:gd name="connsiteY10-178" fmla="*/ 101230 h 2251203"/>
              <a:gd name="connsiteX11-179" fmla="*/ 367298 w 420766"/>
              <a:gd name="connsiteY11-180" fmla="*/ 119782 h 2251203"/>
              <a:gd name="connsiteX12-181" fmla="*/ 369551 w 420766"/>
              <a:gd name="connsiteY12-182" fmla="*/ 158567 h 2251203"/>
              <a:gd name="connsiteX13-183" fmla="*/ 356211 w 420766"/>
              <a:gd name="connsiteY13-184" fmla="*/ 178799 h 2251203"/>
              <a:gd name="connsiteX14-185" fmla="*/ 357337 w 420766"/>
              <a:gd name="connsiteY14-186" fmla="*/ 198193 h 2251203"/>
              <a:gd name="connsiteX15-187" fmla="*/ 343997 w 420766"/>
              <a:gd name="connsiteY15-188" fmla="*/ 218425 h 2251203"/>
              <a:gd name="connsiteX16-189" fmla="*/ 346250 w 420766"/>
              <a:gd name="connsiteY16-190" fmla="*/ 257210 h 2251203"/>
              <a:gd name="connsiteX17-191" fmla="*/ 332909 w 420766"/>
              <a:gd name="connsiteY17-192" fmla="*/ 277443 h 2251203"/>
              <a:gd name="connsiteX18-193" fmla="*/ 335162 w 420766"/>
              <a:gd name="connsiteY18-194" fmla="*/ 316227 h 2251203"/>
              <a:gd name="connsiteX19-195" fmla="*/ 322948 w 420766"/>
              <a:gd name="connsiteY19-196" fmla="*/ 355853 h 2251203"/>
              <a:gd name="connsiteX20-197" fmla="*/ 325201 w 420766"/>
              <a:gd name="connsiteY20-198" fmla="*/ 394638 h 2251203"/>
              <a:gd name="connsiteX21-199" fmla="*/ 328580 w 420766"/>
              <a:gd name="connsiteY21-200" fmla="*/ 452815 h 2251203"/>
              <a:gd name="connsiteX22-201" fmla="*/ 331959 w 420766"/>
              <a:gd name="connsiteY22-202" fmla="*/ 510992 h 2251203"/>
              <a:gd name="connsiteX23-203" fmla="*/ 336465 w 420766"/>
              <a:gd name="connsiteY23-204" fmla="*/ 588562 h 2251203"/>
              <a:gd name="connsiteX24-205" fmla="*/ 342097 w 420766"/>
              <a:gd name="connsiteY24-206" fmla="*/ 685524 h 2251203"/>
              <a:gd name="connsiteX25-207" fmla="*/ 348855 w 420766"/>
              <a:gd name="connsiteY25-208" fmla="*/ 801878 h 2251203"/>
              <a:gd name="connsiteX26-209" fmla="*/ 355613 w 420766"/>
              <a:gd name="connsiteY26-210" fmla="*/ 918233 h 2251203"/>
              <a:gd name="connsiteX27-211" fmla="*/ 362371 w 420766"/>
              <a:gd name="connsiteY27-212" fmla="*/ 1034588 h 2251203"/>
              <a:gd name="connsiteX28-213" fmla="*/ 369129 w 420766"/>
              <a:gd name="connsiteY28-214" fmla="*/ 1150942 h 2251203"/>
              <a:gd name="connsiteX29-215" fmla="*/ 374761 w 420766"/>
              <a:gd name="connsiteY29-216" fmla="*/ 1247905 h 2251203"/>
              <a:gd name="connsiteX30-217" fmla="*/ 380393 w 420766"/>
              <a:gd name="connsiteY30-218" fmla="*/ 1344867 h 2251203"/>
              <a:gd name="connsiteX31-219" fmla="*/ 384899 w 420766"/>
              <a:gd name="connsiteY31-220" fmla="*/ 1422436 h 2251203"/>
              <a:gd name="connsiteX32-221" fmla="*/ 389404 w 420766"/>
              <a:gd name="connsiteY32-222" fmla="*/ 1500007 h 2251203"/>
              <a:gd name="connsiteX33-223" fmla="*/ 392783 w 420766"/>
              <a:gd name="connsiteY33-224" fmla="*/ 1558184 h 2251203"/>
              <a:gd name="connsiteX34-225" fmla="*/ 410629 w 420766"/>
              <a:gd name="connsiteY34-226" fmla="*/ 1615520 h 2251203"/>
              <a:gd name="connsiteX35-227" fmla="*/ 415134 w 420766"/>
              <a:gd name="connsiteY35-228" fmla="*/ 1693091 h 2251203"/>
              <a:gd name="connsiteX36-229" fmla="*/ 420766 w 420766"/>
              <a:gd name="connsiteY36-230" fmla="*/ 1790052 h 2251203"/>
              <a:gd name="connsiteX37-231" fmla="*/ 410805 w 420766"/>
              <a:gd name="connsiteY37-232" fmla="*/ 1868463 h 2251203"/>
              <a:gd name="connsiteX38-233" fmla="*/ 401970 w 420766"/>
              <a:gd name="connsiteY38-234" fmla="*/ 1966265 h 2251203"/>
              <a:gd name="connsiteX39-235" fmla="*/ 390883 w 420766"/>
              <a:gd name="connsiteY39-236" fmla="*/ 2025283 h 2251203"/>
              <a:gd name="connsiteX40-237" fmla="*/ 379795 w 420766"/>
              <a:gd name="connsiteY40-238" fmla="*/ 2084300 h 2251203"/>
              <a:gd name="connsiteX41-239" fmla="*/ 354241 w 420766"/>
              <a:gd name="connsiteY41-240" fmla="*/ 2144158 h 2251203"/>
              <a:gd name="connsiteX42-241" fmla="*/ 327561 w 420766"/>
              <a:gd name="connsiteY42-242" fmla="*/ 2184624 h 2251203"/>
              <a:gd name="connsiteX43-243" fmla="*/ 299754 w 420766"/>
              <a:gd name="connsiteY43-244" fmla="*/ 2205696 h 2251203"/>
              <a:gd name="connsiteX44-245" fmla="*/ 271946 w 420766"/>
              <a:gd name="connsiteY44-246" fmla="*/ 2226769 h 2251203"/>
              <a:gd name="connsiteX45-247" fmla="*/ 244139 w 420766"/>
              <a:gd name="connsiteY45-248" fmla="*/ 2247842 h 2251203"/>
              <a:gd name="connsiteX46-249" fmla="*/ 215206 w 420766"/>
              <a:gd name="connsiteY46-250" fmla="*/ 2249523 h 2251203"/>
              <a:gd name="connsiteX47-251" fmla="*/ 186272 w 420766"/>
              <a:gd name="connsiteY47-252" fmla="*/ 2251203 h 2251203"/>
              <a:gd name="connsiteX48-253" fmla="*/ 170680 w 420766"/>
              <a:gd name="connsiteY48-254" fmla="*/ 2232651 h 2251203"/>
              <a:gd name="connsiteX49-255" fmla="*/ 162257 w 420766"/>
              <a:gd name="connsiteY49-256" fmla="*/ 2213536 h 2251203"/>
              <a:gd name="connsiteX50-257" fmla="*/ 138612 w 420766"/>
              <a:gd name="connsiteY50-258" fmla="*/ 1806441 h 2251203"/>
              <a:gd name="connsiteX51-259" fmla="*/ 173706 w 420766"/>
              <a:gd name="connsiteY51-260" fmla="*/ 1784944 h 2251203"/>
              <a:gd name="connsiteX52-261" fmla="*/ 171454 w 420766"/>
              <a:gd name="connsiteY52-262" fmla="*/ 1746160 h 2251203"/>
              <a:gd name="connsiteX53-263" fmla="*/ 170327 w 420766"/>
              <a:gd name="connsiteY53-264" fmla="*/ 1726767 h 2251203"/>
              <a:gd name="connsiteX54-265" fmla="*/ 166948 w 420766"/>
              <a:gd name="connsiteY54-266" fmla="*/ 1668591 h 2251203"/>
              <a:gd name="connsiteX55-267" fmla="*/ 163569 w 420766"/>
              <a:gd name="connsiteY55-268" fmla="*/ 1610413 h 2251203"/>
              <a:gd name="connsiteX56-269" fmla="*/ 159064 w 420766"/>
              <a:gd name="connsiteY56-270" fmla="*/ 1532843 h 2251203"/>
              <a:gd name="connsiteX57-271" fmla="*/ 169025 w 420766"/>
              <a:gd name="connsiteY57-272" fmla="*/ 1454433 h 2251203"/>
              <a:gd name="connsiteX58-273" fmla="*/ 158887 w 420766"/>
              <a:gd name="connsiteY58-274" fmla="*/ 1279901 h 2251203"/>
              <a:gd name="connsiteX59-275" fmla="*/ 148750 w 420766"/>
              <a:gd name="connsiteY59-276" fmla="*/ 1105369 h 2251203"/>
              <a:gd name="connsiteX60-277" fmla="*/ 129602 w 420766"/>
              <a:gd name="connsiteY60-278" fmla="*/ 775698 h 2251203"/>
              <a:gd name="connsiteX61-279" fmla="*/ 120591 w 420766"/>
              <a:gd name="connsiteY61-280" fmla="*/ 620558 h 2251203"/>
              <a:gd name="connsiteX62-281" fmla="*/ 117212 w 420766"/>
              <a:gd name="connsiteY62-282" fmla="*/ 562381 h 2251203"/>
              <a:gd name="connsiteX63-283" fmla="*/ 112706 w 420766"/>
              <a:gd name="connsiteY63-284" fmla="*/ 484811 h 2251203"/>
              <a:gd name="connsiteX64-285" fmla="*/ 94861 w 420766"/>
              <a:gd name="connsiteY64-286" fmla="*/ 427474 h 2251203"/>
              <a:gd name="connsiteX65-287" fmla="*/ 92608 w 420766"/>
              <a:gd name="connsiteY65-288" fmla="*/ 388690 h 2251203"/>
              <a:gd name="connsiteX66-289" fmla="*/ 89229 w 420766"/>
              <a:gd name="connsiteY66-290" fmla="*/ 330512 h 2251203"/>
              <a:gd name="connsiteX67-291" fmla="*/ 86976 w 420766"/>
              <a:gd name="connsiteY67-292" fmla="*/ 291727 h 2251203"/>
              <a:gd name="connsiteX68-293" fmla="*/ 69130 w 420766"/>
              <a:gd name="connsiteY68-294" fmla="*/ 234390 h 2251203"/>
              <a:gd name="connsiteX69-295" fmla="*/ 65751 w 420766"/>
              <a:gd name="connsiteY69-296" fmla="*/ 176212 h 2251203"/>
              <a:gd name="connsiteX70-297" fmla="*/ 47905 w 420766"/>
              <a:gd name="connsiteY70-298" fmla="*/ 118876 h 2251203"/>
              <a:gd name="connsiteX71-299" fmla="*/ 32312 w 420766"/>
              <a:gd name="connsiteY71-300" fmla="*/ 100324 h 2251203"/>
              <a:gd name="connsiteX72-301" fmla="*/ 16719 w 420766"/>
              <a:gd name="connsiteY72-302" fmla="*/ 81772 h 2251203"/>
              <a:gd name="connsiteX73-303" fmla="*/ 0 w 420766"/>
              <a:gd name="connsiteY73-304" fmla="*/ 43826 h 2251203"/>
              <a:gd name="connsiteX74-305" fmla="*/ 14467 w 420766"/>
              <a:gd name="connsiteY74-306" fmla="*/ 42986 h 2251203"/>
              <a:gd name="connsiteX75-307" fmla="*/ 27807 w 420766"/>
              <a:gd name="connsiteY75-308" fmla="*/ 22753 h 2251203"/>
              <a:gd name="connsiteX76-309" fmla="*/ 55614 w 420766"/>
              <a:gd name="connsiteY76-310" fmla="*/ 1681 h 2251203"/>
              <a:gd name="connsiteX0-311" fmla="*/ 55614 w 420766"/>
              <a:gd name="connsiteY0-312" fmla="*/ 1681 h 2251203"/>
              <a:gd name="connsiteX1-313" fmla="*/ 84547 w 420766"/>
              <a:gd name="connsiteY1-314" fmla="*/ 0 h 2251203"/>
              <a:gd name="connsiteX2-315" fmla="*/ 143540 w 420766"/>
              <a:gd name="connsiteY2-316" fmla="*/ 16031 h 2251203"/>
              <a:gd name="connsiteX3-317" fmla="*/ 172474 w 420766"/>
              <a:gd name="connsiteY3-318" fmla="*/ 14351 h 2251203"/>
              <a:gd name="connsiteX4-319" fmla="*/ 202534 w 420766"/>
              <a:gd name="connsiteY4-320" fmla="*/ 32063 h 2251203"/>
              <a:gd name="connsiteX5-321" fmla="*/ 247060 w 420766"/>
              <a:gd name="connsiteY5-322" fmla="*/ 48934 h 2251203"/>
              <a:gd name="connsiteX6-323" fmla="*/ 275993 w 420766"/>
              <a:gd name="connsiteY6-324" fmla="*/ 47254 h 2251203"/>
              <a:gd name="connsiteX7-325" fmla="*/ 291586 w 420766"/>
              <a:gd name="connsiteY7-326" fmla="*/ 65807 h 2251203"/>
              <a:gd name="connsiteX8-327" fmla="*/ 320519 w 420766"/>
              <a:gd name="connsiteY8-328" fmla="*/ 64126 h 2251203"/>
              <a:gd name="connsiteX9-329" fmla="*/ 336112 w 420766"/>
              <a:gd name="connsiteY9-330" fmla="*/ 82678 h 2251203"/>
              <a:gd name="connsiteX10-331" fmla="*/ 351705 w 420766"/>
              <a:gd name="connsiteY10-332" fmla="*/ 101230 h 2251203"/>
              <a:gd name="connsiteX11-333" fmla="*/ 367298 w 420766"/>
              <a:gd name="connsiteY11-334" fmla="*/ 119782 h 2251203"/>
              <a:gd name="connsiteX12-335" fmla="*/ 369551 w 420766"/>
              <a:gd name="connsiteY12-336" fmla="*/ 158567 h 2251203"/>
              <a:gd name="connsiteX13-337" fmla="*/ 356211 w 420766"/>
              <a:gd name="connsiteY13-338" fmla="*/ 178799 h 2251203"/>
              <a:gd name="connsiteX14-339" fmla="*/ 357337 w 420766"/>
              <a:gd name="connsiteY14-340" fmla="*/ 198193 h 2251203"/>
              <a:gd name="connsiteX15-341" fmla="*/ 343997 w 420766"/>
              <a:gd name="connsiteY15-342" fmla="*/ 218425 h 2251203"/>
              <a:gd name="connsiteX16-343" fmla="*/ 346250 w 420766"/>
              <a:gd name="connsiteY16-344" fmla="*/ 257210 h 2251203"/>
              <a:gd name="connsiteX17-345" fmla="*/ 332909 w 420766"/>
              <a:gd name="connsiteY17-346" fmla="*/ 277443 h 2251203"/>
              <a:gd name="connsiteX18-347" fmla="*/ 335162 w 420766"/>
              <a:gd name="connsiteY18-348" fmla="*/ 316227 h 2251203"/>
              <a:gd name="connsiteX19-349" fmla="*/ 322948 w 420766"/>
              <a:gd name="connsiteY19-350" fmla="*/ 355853 h 2251203"/>
              <a:gd name="connsiteX20-351" fmla="*/ 325201 w 420766"/>
              <a:gd name="connsiteY20-352" fmla="*/ 394638 h 2251203"/>
              <a:gd name="connsiteX21-353" fmla="*/ 328580 w 420766"/>
              <a:gd name="connsiteY21-354" fmla="*/ 452815 h 2251203"/>
              <a:gd name="connsiteX22-355" fmla="*/ 331959 w 420766"/>
              <a:gd name="connsiteY22-356" fmla="*/ 510992 h 2251203"/>
              <a:gd name="connsiteX23-357" fmla="*/ 336465 w 420766"/>
              <a:gd name="connsiteY23-358" fmla="*/ 588562 h 2251203"/>
              <a:gd name="connsiteX24-359" fmla="*/ 342097 w 420766"/>
              <a:gd name="connsiteY24-360" fmla="*/ 685524 h 2251203"/>
              <a:gd name="connsiteX25-361" fmla="*/ 348855 w 420766"/>
              <a:gd name="connsiteY25-362" fmla="*/ 801878 h 2251203"/>
              <a:gd name="connsiteX26-363" fmla="*/ 355613 w 420766"/>
              <a:gd name="connsiteY26-364" fmla="*/ 918233 h 2251203"/>
              <a:gd name="connsiteX27-365" fmla="*/ 362371 w 420766"/>
              <a:gd name="connsiteY27-366" fmla="*/ 1034588 h 2251203"/>
              <a:gd name="connsiteX28-367" fmla="*/ 369129 w 420766"/>
              <a:gd name="connsiteY28-368" fmla="*/ 1150942 h 2251203"/>
              <a:gd name="connsiteX29-369" fmla="*/ 374761 w 420766"/>
              <a:gd name="connsiteY29-370" fmla="*/ 1247905 h 2251203"/>
              <a:gd name="connsiteX30-371" fmla="*/ 380393 w 420766"/>
              <a:gd name="connsiteY30-372" fmla="*/ 1344867 h 2251203"/>
              <a:gd name="connsiteX31-373" fmla="*/ 384899 w 420766"/>
              <a:gd name="connsiteY31-374" fmla="*/ 1422436 h 2251203"/>
              <a:gd name="connsiteX32-375" fmla="*/ 389404 w 420766"/>
              <a:gd name="connsiteY32-376" fmla="*/ 1500007 h 2251203"/>
              <a:gd name="connsiteX33-377" fmla="*/ 392783 w 420766"/>
              <a:gd name="connsiteY33-378" fmla="*/ 1558184 h 2251203"/>
              <a:gd name="connsiteX34-379" fmla="*/ 410629 w 420766"/>
              <a:gd name="connsiteY34-380" fmla="*/ 1615520 h 2251203"/>
              <a:gd name="connsiteX35-381" fmla="*/ 415134 w 420766"/>
              <a:gd name="connsiteY35-382" fmla="*/ 1693091 h 2251203"/>
              <a:gd name="connsiteX36-383" fmla="*/ 420766 w 420766"/>
              <a:gd name="connsiteY36-384" fmla="*/ 1790052 h 2251203"/>
              <a:gd name="connsiteX37-385" fmla="*/ 410805 w 420766"/>
              <a:gd name="connsiteY37-386" fmla="*/ 1868463 h 2251203"/>
              <a:gd name="connsiteX38-387" fmla="*/ 401970 w 420766"/>
              <a:gd name="connsiteY38-388" fmla="*/ 1966265 h 2251203"/>
              <a:gd name="connsiteX39-389" fmla="*/ 390883 w 420766"/>
              <a:gd name="connsiteY39-390" fmla="*/ 2025283 h 2251203"/>
              <a:gd name="connsiteX40-391" fmla="*/ 379795 w 420766"/>
              <a:gd name="connsiteY40-392" fmla="*/ 2084300 h 2251203"/>
              <a:gd name="connsiteX41-393" fmla="*/ 354241 w 420766"/>
              <a:gd name="connsiteY41-394" fmla="*/ 2144158 h 2251203"/>
              <a:gd name="connsiteX42-395" fmla="*/ 327561 w 420766"/>
              <a:gd name="connsiteY42-396" fmla="*/ 2184624 h 2251203"/>
              <a:gd name="connsiteX43-397" fmla="*/ 299754 w 420766"/>
              <a:gd name="connsiteY43-398" fmla="*/ 2205696 h 2251203"/>
              <a:gd name="connsiteX44-399" fmla="*/ 271946 w 420766"/>
              <a:gd name="connsiteY44-400" fmla="*/ 2226769 h 2251203"/>
              <a:gd name="connsiteX45-401" fmla="*/ 244139 w 420766"/>
              <a:gd name="connsiteY45-402" fmla="*/ 2247842 h 2251203"/>
              <a:gd name="connsiteX46-403" fmla="*/ 215206 w 420766"/>
              <a:gd name="connsiteY46-404" fmla="*/ 2249523 h 2251203"/>
              <a:gd name="connsiteX47-405" fmla="*/ 186272 w 420766"/>
              <a:gd name="connsiteY47-406" fmla="*/ 2251203 h 2251203"/>
              <a:gd name="connsiteX48-407" fmla="*/ 170680 w 420766"/>
              <a:gd name="connsiteY48-408" fmla="*/ 2232651 h 2251203"/>
              <a:gd name="connsiteX49-409" fmla="*/ 162257 w 420766"/>
              <a:gd name="connsiteY49-410" fmla="*/ 2213536 h 2251203"/>
              <a:gd name="connsiteX50-411" fmla="*/ 173706 w 420766"/>
              <a:gd name="connsiteY50-412" fmla="*/ 1784944 h 2251203"/>
              <a:gd name="connsiteX51-413" fmla="*/ 171454 w 420766"/>
              <a:gd name="connsiteY51-414" fmla="*/ 1746160 h 2251203"/>
              <a:gd name="connsiteX52-415" fmla="*/ 170327 w 420766"/>
              <a:gd name="connsiteY52-416" fmla="*/ 1726767 h 2251203"/>
              <a:gd name="connsiteX53-417" fmla="*/ 166948 w 420766"/>
              <a:gd name="connsiteY53-418" fmla="*/ 1668591 h 2251203"/>
              <a:gd name="connsiteX54-419" fmla="*/ 163569 w 420766"/>
              <a:gd name="connsiteY54-420" fmla="*/ 1610413 h 2251203"/>
              <a:gd name="connsiteX55-421" fmla="*/ 159064 w 420766"/>
              <a:gd name="connsiteY55-422" fmla="*/ 1532843 h 2251203"/>
              <a:gd name="connsiteX56-423" fmla="*/ 169025 w 420766"/>
              <a:gd name="connsiteY56-424" fmla="*/ 1454433 h 2251203"/>
              <a:gd name="connsiteX57-425" fmla="*/ 158887 w 420766"/>
              <a:gd name="connsiteY57-426" fmla="*/ 1279901 h 2251203"/>
              <a:gd name="connsiteX58-427" fmla="*/ 148750 w 420766"/>
              <a:gd name="connsiteY58-428" fmla="*/ 1105369 h 2251203"/>
              <a:gd name="connsiteX59-429" fmla="*/ 129602 w 420766"/>
              <a:gd name="connsiteY59-430" fmla="*/ 775698 h 2251203"/>
              <a:gd name="connsiteX60-431" fmla="*/ 120591 w 420766"/>
              <a:gd name="connsiteY60-432" fmla="*/ 620558 h 2251203"/>
              <a:gd name="connsiteX61-433" fmla="*/ 117212 w 420766"/>
              <a:gd name="connsiteY61-434" fmla="*/ 562381 h 2251203"/>
              <a:gd name="connsiteX62-435" fmla="*/ 112706 w 420766"/>
              <a:gd name="connsiteY62-436" fmla="*/ 484811 h 2251203"/>
              <a:gd name="connsiteX63-437" fmla="*/ 94861 w 420766"/>
              <a:gd name="connsiteY63-438" fmla="*/ 427474 h 2251203"/>
              <a:gd name="connsiteX64-439" fmla="*/ 92608 w 420766"/>
              <a:gd name="connsiteY64-440" fmla="*/ 388690 h 2251203"/>
              <a:gd name="connsiteX65-441" fmla="*/ 89229 w 420766"/>
              <a:gd name="connsiteY65-442" fmla="*/ 330512 h 2251203"/>
              <a:gd name="connsiteX66-443" fmla="*/ 86976 w 420766"/>
              <a:gd name="connsiteY66-444" fmla="*/ 291727 h 2251203"/>
              <a:gd name="connsiteX67-445" fmla="*/ 69130 w 420766"/>
              <a:gd name="connsiteY67-446" fmla="*/ 234390 h 2251203"/>
              <a:gd name="connsiteX68-447" fmla="*/ 65751 w 420766"/>
              <a:gd name="connsiteY68-448" fmla="*/ 176212 h 2251203"/>
              <a:gd name="connsiteX69-449" fmla="*/ 47905 w 420766"/>
              <a:gd name="connsiteY69-450" fmla="*/ 118876 h 2251203"/>
              <a:gd name="connsiteX70-451" fmla="*/ 32312 w 420766"/>
              <a:gd name="connsiteY70-452" fmla="*/ 100324 h 2251203"/>
              <a:gd name="connsiteX71-453" fmla="*/ 16719 w 420766"/>
              <a:gd name="connsiteY71-454" fmla="*/ 81772 h 2251203"/>
              <a:gd name="connsiteX72-455" fmla="*/ 0 w 420766"/>
              <a:gd name="connsiteY72-456" fmla="*/ 43826 h 2251203"/>
              <a:gd name="connsiteX73-457" fmla="*/ 14467 w 420766"/>
              <a:gd name="connsiteY73-458" fmla="*/ 42986 h 2251203"/>
              <a:gd name="connsiteX74-459" fmla="*/ 27807 w 420766"/>
              <a:gd name="connsiteY74-460" fmla="*/ 22753 h 2251203"/>
              <a:gd name="connsiteX75-461" fmla="*/ 55614 w 420766"/>
              <a:gd name="connsiteY75-462" fmla="*/ 1681 h 2251203"/>
              <a:gd name="connsiteX0-463" fmla="*/ 55614 w 420766"/>
              <a:gd name="connsiteY0-464" fmla="*/ 1681 h 2251203"/>
              <a:gd name="connsiteX1-465" fmla="*/ 84547 w 420766"/>
              <a:gd name="connsiteY1-466" fmla="*/ 0 h 2251203"/>
              <a:gd name="connsiteX2-467" fmla="*/ 143540 w 420766"/>
              <a:gd name="connsiteY2-468" fmla="*/ 16031 h 2251203"/>
              <a:gd name="connsiteX3-469" fmla="*/ 172474 w 420766"/>
              <a:gd name="connsiteY3-470" fmla="*/ 14351 h 2251203"/>
              <a:gd name="connsiteX4-471" fmla="*/ 202534 w 420766"/>
              <a:gd name="connsiteY4-472" fmla="*/ 32063 h 2251203"/>
              <a:gd name="connsiteX5-473" fmla="*/ 247060 w 420766"/>
              <a:gd name="connsiteY5-474" fmla="*/ 48934 h 2251203"/>
              <a:gd name="connsiteX6-475" fmla="*/ 275993 w 420766"/>
              <a:gd name="connsiteY6-476" fmla="*/ 47254 h 2251203"/>
              <a:gd name="connsiteX7-477" fmla="*/ 291586 w 420766"/>
              <a:gd name="connsiteY7-478" fmla="*/ 65807 h 2251203"/>
              <a:gd name="connsiteX8-479" fmla="*/ 320519 w 420766"/>
              <a:gd name="connsiteY8-480" fmla="*/ 64126 h 2251203"/>
              <a:gd name="connsiteX9-481" fmla="*/ 336112 w 420766"/>
              <a:gd name="connsiteY9-482" fmla="*/ 82678 h 2251203"/>
              <a:gd name="connsiteX10-483" fmla="*/ 351705 w 420766"/>
              <a:gd name="connsiteY10-484" fmla="*/ 101230 h 2251203"/>
              <a:gd name="connsiteX11-485" fmla="*/ 367298 w 420766"/>
              <a:gd name="connsiteY11-486" fmla="*/ 119782 h 2251203"/>
              <a:gd name="connsiteX12-487" fmla="*/ 369551 w 420766"/>
              <a:gd name="connsiteY12-488" fmla="*/ 158567 h 2251203"/>
              <a:gd name="connsiteX13-489" fmla="*/ 356211 w 420766"/>
              <a:gd name="connsiteY13-490" fmla="*/ 178799 h 2251203"/>
              <a:gd name="connsiteX14-491" fmla="*/ 357337 w 420766"/>
              <a:gd name="connsiteY14-492" fmla="*/ 198193 h 2251203"/>
              <a:gd name="connsiteX15-493" fmla="*/ 343997 w 420766"/>
              <a:gd name="connsiteY15-494" fmla="*/ 218425 h 2251203"/>
              <a:gd name="connsiteX16-495" fmla="*/ 346250 w 420766"/>
              <a:gd name="connsiteY16-496" fmla="*/ 257210 h 2251203"/>
              <a:gd name="connsiteX17-497" fmla="*/ 332909 w 420766"/>
              <a:gd name="connsiteY17-498" fmla="*/ 277443 h 2251203"/>
              <a:gd name="connsiteX18-499" fmla="*/ 335162 w 420766"/>
              <a:gd name="connsiteY18-500" fmla="*/ 316227 h 2251203"/>
              <a:gd name="connsiteX19-501" fmla="*/ 322948 w 420766"/>
              <a:gd name="connsiteY19-502" fmla="*/ 355853 h 2251203"/>
              <a:gd name="connsiteX20-503" fmla="*/ 325201 w 420766"/>
              <a:gd name="connsiteY20-504" fmla="*/ 394638 h 2251203"/>
              <a:gd name="connsiteX21-505" fmla="*/ 328580 w 420766"/>
              <a:gd name="connsiteY21-506" fmla="*/ 452815 h 2251203"/>
              <a:gd name="connsiteX22-507" fmla="*/ 331959 w 420766"/>
              <a:gd name="connsiteY22-508" fmla="*/ 510992 h 2251203"/>
              <a:gd name="connsiteX23-509" fmla="*/ 336465 w 420766"/>
              <a:gd name="connsiteY23-510" fmla="*/ 588562 h 2251203"/>
              <a:gd name="connsiteX24-511" fmla="*/ 342097 w 420766"/>
              <a:gd name="connsiteY24-512" fmla="*/ 685524 h 2251203"/>
              <a:gd name="connsiteX25-513" fmla="*/ 348855 w 420766"/>
              <a:gd name="connsiteY25-514" fmla="*/ 801878 h 2251203"/>
              <a:gd name="connsiteX26-515" fmla="*/ 355613 w 420766"/>
              <a:gd name="connsiteY26-516" fmla="*/ 918233 h 2251203"/>
              <a:gd name="connsiteX27-517" fmla="*/ 362371 w 420766"/>
              <a:gd name="connsiteY27-518" fmla="*/ 1034588 h 2251203"/>
              <a:gd name="connsiteX28-519" fmla="*/ 369129 w 420766"/>
              <a:gd name="connsiteY28-520" fmla="*/ 1150942 h 2251203"/>
              <a:gd name="connsiteX29-521" fmla="*/ 374761 w 420766"/>
              <a:gd name="connsiteY29-522" fmla="*/ 1247905 h 2251203"/>
              <a:gd name="connsiteX30-523" fmla="*/ 380393 w 420766"/>
              <a:gd name="connsiteY30-524" fmla="*/ 1344867 h 2251203"/>
              <a:gd name="connsiteX31-525" fmla="*/ 384899 w 420766"/>
              <a:gd name="connsiteY31-526" fmla="*/ 1422436 h 2251203"/>
              <a:gd name="connsiteX32-527" fmla="*/ 389404 w 420766"/>
              <a:gd name="connsiteY32-528" fmla="*/ 1500007 h 2251203"/>
              <a:gd name="connsiteX33-529" fmla="*/ 392783 w 420766"/>
              <a:gd name="connsiteY33-530" fmla="*/ 1558184 h 2251203"/>
              <a:gd name="connsiteX34-531" fmla="*/ 410629 w 420766"/>
              <a:gd name="connsiteY34-532" fmla="*/ 1615520 h 2251203"/>
              <a:gd name="connsiteX35-533" fmla="*/ 415134 w 420766"/>
              <a:gd name="connsiteY35-534" fmla="*/ 1693091 h 2251203"/>
              <a:gd name="connsiteX36-535" fmla="*/ 420766 w 420766"/>
              <a:gd name="connsiteY36-536" fmla="*/ 1790052 h 2251203"/>
              <a:gd name="connsiteX37-537" fmla="*/ 410805 w 420766"/>
              <a:gd name="connsiteY37-538" fmla="*/ 1868463 h 2251203"/>
              <a:gd name="connsiteX38-539" fmla="*/ 401970 w 420766"/>
              <a:gd name="connsiteY38-540" fmla="*/ 1966265 h 2251203"/>
              <a:gd name="connsiteX39-541" fmla="*/ 390883 w 420766"/>
              <a:gd name="connsiteY39-542" fmla="*/ 2025283 h 2251203"/>
              <a:gd name="connsiteX40-543" fmla="*/ 379795 w 420766"/>
              <a:gd name="connsiteY40-544" fmla="*/ 2084300 h 2251203"/>
              <a:gd name="connsiteX41-545" fmla="*/ 354241 w 420766"/>
              <a:gd name="connsiteY41-546" fmla="*/ 2144158 h 2251203"/>
              <a:gd name="connsiteX42-547" fmla="*/ 327561 w 420766"/>
              <a:gd name="connsiteY42-548" fmla="*/ 2184624 h 2251203"/>
              <a:gd name="connsiteX43-549" fmla="*/ 299754 w 420766"/>
              <a:gd name="connsiteY43-550" fmla="*/ 2205696 h 2251203"/>
              <a:gd name="connsiteX44-551" fmla="*/ 271946 w 420766"/>
              <a:gd name="connsiteY44-552" fmla="*/ 2226769 h 2251203"/>
              <a:gd name="connsiteX45-553" fmla="*/ 244139 w 420766"/>
              <a:gd name="connsiteY45-554" fmla="*/ 2247842 h 2251203"/>
              <a:gd name="connsiteX46-555" fmla="*/ 215206 w 420766"/>
              <a:gd name="connsiteY46-556" fmla="*/ 2249523 h 2251203"/>
              <a:gd name="connsiteX47-557" fmla="*/ 186272 w 420766"/>
              <a:gd name="connsiteY47-558" fmla="*/ 2251203 h 2251203"/>
              <a:gd name="connsiteX48-559" fmla="*/ 170680 w 420766"/>
              <a:gd name="connsiteY48-560" fmla="*/ 2232651 h 2251203"/>
              <a:gd name="connsiteX49-561" fmla="*/ 173706 w 420766"/>
              <a:gd name="connsiteY49-562" fmla="*/ 1784944 h 2251203"/>
              <a:gd name="connsiteX50-563" fmla="*/ 171454 w 420766"/>
              <a:gd name="connsiteY50-564" fmla="*/ 1746160 h 2251203"/>
              <a:gd name="connsiteX51-565" fmla="*/ 170327 w 420766"/>
              <a:gd name="connsiteY51-566" fmla="*/ 1726767 h 2251203"/>
              <a:gd name="connsiteX52-567" fmla="*/ 166948 w 420766"/>
              <a:gd name="connsiteY52-568" fmla="*/ 1668591 h 2251203"/>
              <a:gd name="connsiteX53-569" fmla="*/ 163569 w 420766"/>
              <a:gd name="connsiteY53-570" fmla="*/ 1610413 h 2251203"/>
              <a:gd name="connsiteX54-571" fmla="*/ 159064 w 420766"/>
              <a:gd name="connsiteY54-572" fmla="*/ 1532843 h 2251203"/>
              <a:gd name="connsiteX55-573" fmla="*/ 169025 w 420766"/>
              <a:gd name="connsiteY55-574" fmla="*/ 1454433 h 2251203"/>
              <a:gd name="connsiteX56-575" fmla="*/ 158887 w 420766"/>
              <a:gd name="connsiteY56-576" fmla="*/ 1279901 h 2251203"/>
              <a:gd name="connsiteX57-577" fmla="*/ 148750 w 420766"/>
              <a:gd name="connsiteY57-578" fmla="*/ 1105369 h 2251203"/>
              <a:gd name="connsiteX58-579" fmla="*/ 129602 w 420766"/>
              <a:gd name="connsiteY58-580" fmla="*/ 775698 h 2251203"/>
              <a:gd name="connsiteX59-581" fmla="*/ 120591 w 420766"/>
              <a:gd name="connsiteY59-582" fmla="*/ 620558 h 2251203"/>
              <a:gd name="connsiteX60-583" fmla="*/ 117212 w 420766"/>
              <a:gd name="connsiteY60-584" fmla="*/ 562381 h 2251203"/>
              <a:gd name="connsiteX61-585" fmla="*/ 112706 w 420766"/>
              <a:gd name="connsiteY61-586" fmla="*/ 484811 h 2251203"/>
              <a:gd name="connsiteX62-587" fmla="*/ 94861 w 420766"/>
              <a:gd name="connsiteY62-588" fmla="*/ 427474 h 2251203"/>
              <a:gd name="connsiteX63-589" fmla="*/ 92608 w 420766"/>
              <a:gd name="connsiteY63-590" fmla="*/ 388690 h 2251203"/>
              <a:gd name="connsiteX64-591" fmla="*/ 89229 w 420766"/>
              <a:gd name="connsiteY64-592" fmla="*/ 330512 h 2251203"/>
              <a:gd name="connsiteX65-593" fmla="*/ 86976 w 420766"/>
              <a:gd name="connsiteY65-594" fmla="*/ 291727 h 2251203"/>
              <a:gd name="connsiteX66-595" fmla="*/ 69130 w 420766"/>
              <a:gd name="connsiteY66-596" fmla="*/ 234390 h 2251203"/>
              <a:gd name="connsiteX67-597" fmla="*/ 65751 w 420766"/>
              <a:gd name="connsiteY67-598" fmla="*/ 176212 h 2251203"/>
              <a:gd name="connsiteX68-599" fmla="*/ 47905 w 420766"/>
              <a:gd name="connsiteY68-600" fmla="*/ 118876 h 2251203"/>
              <a:gd name="connsiteX69-601" fmla="*/ 32312 w 420766"/>
              <a:gd name="connsiteY69-602" fmla="*/ 100324 h 2251203"/>
              <a:gd name="connsiteX70-603" fmla="*/ 16719 w 420766"/>
              <a:gd name="connsiteY70-604" fmla="*/ 81772 h 2251203"/>
              <a:gd name="connsiteX71-605" fmla="*/ 0 w 420766"/>
              <a:gd name="connsiteY71-606" fmla="*/ 43826 h 2251203"/>
              <a:gd name="connsiteX72-607" fmla="*/ 14467 w 420766"/>
              <a:gd name="connsiteY72-608" fmla="*/ 42986 h 2251203"/>
              <a:gd name="connsiteX73-609" fmla="*/ 27807 w 420766"/>
              <a:gd name="connsiteY73-610" fmla="*/ 22753 h 2251203"/>
              <a:gd name="connsiteX74-611" fmla="*/ 55614 w 420766"/>
              <a:gd name="connsiteY74-612" fmla="*/ 1681 h 22512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</a:cxnLst>
            <a:rect l="l" t="t" r="r" b="b"/>
            <a:pathLst>
              <a:path w="420766" h="2251203">
                <a:moveTo>
                  <a:pt x="55614" y="1681"/>
                </a:moveTo>
                <a:lnTo>
                  <a:pt x="84547" y="0"/>
                </a:lnTo>
                <a:lnTo>
                  <a:pt x="143540" y="16031"/>
                </a:lnTo>
                <a:lnTo>
                  <a:pt x="172474" y="14351"/>
                </a:lnTo>
                <a:lnTo>
                  <a:pt x="202534" y="32063"/>
                </a:lnTo>
                <a:lnTo>
                  <a:pt x="247060" y="48934"/>
                </a:lnTo>
                <a:lnTo>
                  <a:pt x="275993" y="47254"/>
                </a:lnTo>
                <a:lnTo>
                  <a:pt x="291586" y="65807"/>
                </a:lnTo>
                <a:lnTo>
                  <a:pt x="320519" y="64126"/>
                </a:lnTo>
                <a:lnTo>
                  <a:pt x="336112" y="82678"/>
                </a:lnTo>
                <a:lnTo>
                  <a:pt x="351705" y="101230"/>
                </a:lnTo>
                <a:lnTo>
                  <a:pt x="367298" y="119782"/>
                </a:lnTo>
                <a:lnTo>
                  <a:pt x="369551" y="158567"/>
                </a:lnTo>
                <a:lnTo>
                  <a:pt x="356211" y="178799"/>
                </a:lnTo>
                <a:cubicBezTo>
                  <a:pt x="356586" y="185264"/>
                  <a:pt x="356962" y="191728"/>
                  <a:pt x="357337" y="198193"/>
                </a:cubicBezTo>
                <a:lnTo>
                  <a:pt x="343997" y="218425"/>
                </a:lnTo>
                <a:lnTo>
                  <a:pt x="346250" y="257210"/>
                </a:lnTo>
                <a:lnTo>
                  <a:pt x="332909" y="277443"/>
                </a:lnTo>
                <a:lnTo>
                  <a:pt x="335162" y="316227"/>
                </a:lnTo>
                <a:lnTo>
                  <a:pt x="322948" y="355853"/>
                </a:lnTo>
                <a:lnTo>
                  <a:pt x="325201" y="394638"/>
                </a:lnTo>
                <a:lnTo>
                  <a:pt x="328580" y="452815"/>
                </a:lnTo>
                <a:lnTo>
                  <a:pt x="331959" y="510992"/>
                </a:lnTo>
                <a:lnTo>
                  <a:pt x="336465" y="588562"/>
                </a:lnTo>
                <a:lnTo>
                  <a:pt x="342097" y="685524"/>
                </a:lnTo>
                <a:lnTo>
                  <a:pt x="348855" y="801878"/>
                </a:lnTo>
                <a:lnTo>
                  <a:pt x="355613" y="918233"/>
                </a:lnTo>
                <a:lnTo>
                  <a:pt x="362371" y="1034588"/>
                </a:lnTo>
                <a:lnTo>
                  <a:pt x="369129" y="1150942"/>
                </a:lnTo>
                <a:lnTo>
                  <a:pt x="374761" y="1247905"/>
                </a:lnTo>
                <a:lnTo>
                  <a:pt x="380393" y="1344867"/>
                </a:lnTo>
                <a:lnTo>
                  <a:pt x="384899" y="1422436"/>
                </a:lnTo>
                <a:lnTo>
                  <a:pt x="389404" y="1500007"/>
                </a:lnTo>
                <a:lnTo>
                  <a:pt x="392783" y="1558184"/>
                </a:lnTo>
                <a:lnTo>
                  <a:pt x="410629" y="1615520"/>
                </a:lnTo>
                <a:lnTo>
                  <a:pt x="415134" y="1693091"/>
                </a:lnTo>
                <a:lnTo>
                  <a:pt x="420766" y="1790052"/>
                </a:lnTo>
                <a:lnTo>
                  <a:pt x="410805" y="1868463"/>
                </a:lnTo>
                <a:lnTo>
                  <a:pt x="401970" y="1966265"/>
                </a:lnTo>
                <a:lnTo>
                  <a:pt x="390883" y="2025283"/>
                </a:lnTo>
                <a:lnTo>
                  <a:pt x="379795" y="2084300"/>
                </a:lnTo>
                <a:lnTo>
                  <a:pt x="354241" y="2144158"/>
                </a:lnTo>
                <a:lnTo>
                  <a:pt x="327561" y="2184624"/>
                </a:lnTo>
                <a:lnTo>
                  <a:pt x="299754" y="2205696"/>
                </a:lnTo>
                <a:lnTo>
                  <a:pt x="271946" y="2226769"/>
                </a:lnTo>
                <a:lnTo>
                  <a:pt x="244139" y="2247842"/>
                </a:lnTo>
                <a:lnTo>
                  <a:pt x="215206" y="2249523"/>
                </a:lnTo>
                <a:lnTo>
                  <a:pt x="186272" y="2251203"/>
                </a:lnTo>
                <a:lnTo>
                  <a:pt x="170680" y="2232651"/>
                </a:lnTo>
                <a:cubicBezTo>
                  <a:pt x="171689" y="2083415"/>
                  <a:pt x="172697" y="1934180"/>
                  <a:pt x="173706" y="1784944"/>
                </a:cubicBezTo>
                <a:lnTo>
                  <a:pt x="171454" y="1746160"/>
                </a:lnTo>
                <a:cubicBezTo>
                  <a:pt x="171078" y="1739696"/>
                  <a:pt x="170703" y="1733231"/>
                  <a:pt x="170327" y="1726767"/>
                </a:cubicBezTo>
                <a:lnTo>
                  <a:pt x="166948" y="1668591"/>
                </a:lnTo>
                <a:lnTo>
                  <a:pt x="163569" y="1610413"/>
                </a:lnTo>
                <a:lnTo>
                  <a:pt x="159064" y="1532843"/>
                </a:lnTo>
                <a:lnTo>
                  <a:pt x="169025" y="1454433"/>
                </a:lnTo>
                <a:lnTo>
                  <a:pt x="158887" y="1279901"/>
                </a:lnTo>
                <a:lnTo>
                  <a:pt x="148750" y="1105369"/>
                </a:lnTo>
                <a:lnTo>
                  <a:pt x="129602" y="775698"/>
                </a:lnTo>
                <a:lnTo>
                  <a:pt x="120591" y="620558"/>
                </a:lnTo>
                <a:lnTo>
                  <a:pt x="117212" y="562381"/>
                </a:lnTo>
                <a:lnTo>
                  <a:pt x="112706" y="484811"/>
                </a:lnTo>
                <a:lnTo>
                  <a:pt x="94861" y="427474"/>
                </a:lnTo>
                <a:lnTo>
                  <a:pt x="92608" y="388690"/>
                </a:lnTo>
                <a:lnTo>
                  <a:pt x="89229" y="330512"/>
                </a:lnTo>
                <a:lnTo>
                  <a:pt x="86976" y="291727"/>
                </a:lnTo>
                <a:lnTo>
                  <a:pt x="69130" y="234390"/>
                </a:lnTo>
                <a:lnTo>
                  <a:pt x="65751" y="176212"/>
                </a:lnTo>
                <a:lnTo>
                  <a:pt x="47905" y="118876"/>
                </a:lnTo>
                <a:lnTo>
                  <a:pt x="32312" y="100324"/>
                </a:lnTo>
                <a:lnTo>
                  <a:pt x="16719" y="81772"/>
                </a:lnTo>
                <a:lnTo>
                  <a:pt x="0" y="43826"/>
                </a:lnTo>
                <a:lnTo>
                  <a:pt x="14467" y="42986"/>
                </a:lnTo>
                <a:lnTo>
                  <a:pt x="27807" y="22753"/>
                </a:lnTo>
                <a:lnTo>
                  <a:pt x="55614" y="168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4" name="Freeform 286"/>
          <p:cNvSpPr/>
          <p:nvPr/>
        </p:nvSpPr>
        <p:spPr bwMode="auto">
          <a:xfrm>
            <a:off x="5108575" y="4852035"/>
            <a:ext cx="421640" cy="486410"/>
          </a:xfrm>
          <a:custGeom>
            <a:avLst/>
            <a:gdLst>
              <a:gd name="T0" fmla="*/ 136 w 172"/>
              <a:gd name="T1" fmla="*/ 52 h 148"/>
              <a:gd name="T2" fmla="*/ 144 w 172"/>
              <a:gd name="T3" fmla="*/ 60 h 148"/>
              <a:gd name="T4" fmla="*/ 152 w 172"/>
              <a:gd name="T5" fmla="*/ 68 h 148"/>
              <a:gd name="T6" fmla="*/ 156 w 172"/>
              <a:gd name="T7" fmla="*/ 76 h 148"/>
              <a:gd name="T8" fmla="*/ 160 w 172"/>
              <a:gd name="T9" fmla="*/ 80 h 148"/>
              <a:gd name="T10" fmla="*/ 164 w 172"/>
              <a:gd name="T11" fmla="*/ 88 h 148"/>
              <a:gd name="T12" fmla="*/ 168 w 172"/>
              <a:gd name="T13" fmla="*/ 92 h 148"/>
              <a:gd name="T14" fmla="*/ 168 w 172"/>
              <a:gd name="T15" fmla="*/ 96 h 148"/>
              <a:gd name="T16" fmla="*/ 172 w 172"/>
              <a:gd name="T17" fmla="*/ 104 h 148"/>
              <a:gd name="T18" fmla="*/ 168 w 172"/>
              <a:gd name="T19" fmla="*/ 112 h 148"/>
              <a:gd name="T20" fmla="*/ 168 w 172"/>
              <a:gd name="T21" fmla="*/ 124 h 148"/>
              <a:gd name="T22" fmla="*/ 164 w 172"/>
              <a:gd name="T23" fmla="*/ 132 h 148"/>
              <a:gd name="T24" fmla="*/ 160 w 172"/>
              <a:gd name="T25" fmla="*/ 140 h 148"/>
              <a:gd name="T26" fmla="*/ 156 w 172"/>
              <a:gd name="T27" fmla="*/ 144 h 148"/>
              <a:gd name="T28" fmla="*/ 152 w 172"/>
              <a:gd name="T29" fmla="*/ 144 h 148"/>
              <a:gd name="T30" fmla="*/ 148 w 172"/>
              <a:gd name="T31" fmla="*/ 148 h 148"/>
              <a:gd name="T32" fmla="*/ 144 w 172"/>
              <a:gd name="T33" fmla="*/ 144 h 148"/>
              <a:gd name="T34" fmla="*/ 136 w 172"/>
              <a:gd name="T35" fmla="*/ 144 h 148"/>
              <a:gd name="T36" fmla="*/ 132 w 172"/>
              <a:gd name="T37" fmla="*/ 140 h 148"/>
              <a:gd name="T38" fmla="*/ 124 w 172"/>
              <a:gd name="T39" fmla="*/ 132 h 148"/>
              <a:gd name="T40" fmla="*/ 116 w 172"/>
              <a:gd name="T41" fmla="*/ 128 h 148"/>
              <a:gd name="T42" fmla="*/ 100 w 172"/>
              <a:gd name="T43" fmla="*/ 112 h 148"/>
              <a:gd name="T44" fmla="*/ 84 w 172"/>
              <a:gd name="T45" fmla="*/ 96 h 148"/>
              <a:gd name="T46" fmla="*/ 64 w 172"/>
              <a:gd name="T47" fmla="*/ 76 h 148"/>
              <a:gd name="T48" fmla="*/ 44 w 172"/>
              <a:gd name="T49" fmla="*/ 56 h 148"/>
              <a:gd name="T50" fmla="*/ 36 w 172"/>
              <a:gd name="T51" fmla="*/ 48 h 148"/>
              <a:gd name="T52" fmla="*/ 24 w 172"/>
              <a:gd name="T53" fmla="*/ 40 h 148"/>
              <a:gd name="T54" fmla="*/ 16 w 172"/>
              <a:gd name="T55" fmla="*/ 32 h 148"/>
              <a:gd name="T56" fmla="*/ 12 w 172"/>
              <a:gd name="T57" fmla="*/ 24 h 148"/>
              <a:gd name="T58" fmla="*/ 8 w 172"/>
              <a:gd name="T59" fmla="*/ 20 h 148"/>
              <a:gd name="T60" fmla="*/ 4 w 172"/>
              <a:gd name="T61" fmla="*/ 16 h 148"/>
              <a:gd name="T62" fmla="*/ 0 w 172"/>
              <a:gd name="T63" fmla="*/ 12 h 148"/>
              <a:gd name="T64" fmla="*/ 0 w 172"/>
              <a:gd name="T65" fmla="*/ 8 h 148"/>
              <a:gd name="T66" fmla="*/ 0 w 172"/>
              <a:gd name="T67" fmla="*/ 4 h 148"/>
              <a:gd name="T68" fmla="*/ 4 w 172"/>
              <a:gd name="T69" fmla="*/ 0 h 148"/>
              <a:gd name="T70" fmla="*/ 8 w 172"/>
              <a:gd name="T71" fmla="*/ 0 h 148"/>
              <a:gd name="T72" fmla="*/ 16 w 172"/>
              <a:gd name="T73" fmla="*/ 0 h 148"/>
              <a:gd name="T74" fmla="*/ 24 w 172"/>
              <a:gd name="T75" fmla="*/ 0 h 148"/>
              <a:gd name="T76" fmla="*/ 32 w 172"/>
              <a:gd name="T77" fmla="*/ 4 h 148"/>
              <a:gd name="T78" fmla="*/ 48 w 172"/>
              <a:gd name="T79" fmla="*/ 8 h 148"/>
              <a:gd name="T80" fmla="*/ 56 w 172"/>
              <a:gd name="T81" fmla="*/ 8 h 148"/>
              <a:gd name="T82" fmla="*/ 64 w 172"/>
              <a:gd name="T83" fmla="*/ 12 h 148"/>
              <a:gd name="T84" fmla="*/ 84 w 172"/>
              <a:gd name="T85" fmla="*/ 20 h 148"/>
              <a:gd name="T86" fmla="*/ 104 w 172"/>
              <a:gd name="T87" fmla="*/ 28 h 148"/>
              <a:gd name="T88" fmla="*/ 120 w 172"/>
              <a:gd name="T89" fmla="*/ 40 h 148"/>
              <a:gd name="T90" fmla="*/ 136 w 172"/>
              <a:gd name="T91" fmla="*/ 52 h 148"/>
              <a:gd name="T92" fmla="*/ 136 w 172"/>
              <a:gd name="T93" fmla="*/ 52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148">
                <a:moveTo>
                  <a:pt x="136" y="52"/>
                </a:moveTo>
                <a:lnTo>
                  <a:pt x="144" y="60"/>
                </a:lnTo>
                <a:lnTo>
                  <a:pt x="152" y="68"/>
                </a:lnTo>
                <a:lnTo>
                  <a:pt x="156" y="76"/>
                </a:lnTo>
                <a:lnTo>
                  <a:pt x="160" y="80"/>
                </a:lnTo>
                <a:lnTo>
                  <a:pt x="164" y="88"/>
                </a:lnTo>
                <a:lnTo>
                  <a:pt x="168" y="92"/>
                </a:lnTo>
                <a:lnTo>
                  <a:pt x="168" y="96"/>
                </a:lnTo>
                <a:lnTo>
                  <a:pt x="172" y="104"/>
                </a:lnTo>
                <a:lnTo>
                  <a:pt x="168" y="112"/>
                </a:lnTo>
                <a:lnTo>
                  <a:pt x="168" y="124"/>
                </a:lnTo>
                <a:lnTo>
                  <a:pt x="164" y="132"/>
                </a:lnTo>
                <a:lnTo>
                  <a:pt x="160" y="140"/>
                </a:lnTo>
                <a:lnTo>
                  <a:pt x="156" y="144"/>
                </a:lnTo>
                <a:lnTo>
                  <a:pt x="152" y="144"/>
                </a:lnTo>
                <a:lnTo>
                  <a:pt x="148" y="148"/>
                </a:lnTo>
                <a:lnTo>
                  <a:pt x="144" y="144"/>
                </a:lnTo>
                <a:lnTo>
                  <a:pt x="136" y="144"/>
                </a:lnTo>
                <a:lnTo>
                  <a:pt x="132" y="140"/>
                </a:lnTo>
                <a:lnTo>
                  <a:pt x="124" y="132"/>
                </a:lnTo>
                <a:lnTo>
                  <a:pt x="116" y="128"/>
                </a:lnTo>
                <a:lnTo>
                  <a:pt x="100" y="112"/>
                </a:lnTo>
                <a:lnTo>
                  <a:pt x="84" y="96"/>
                </a:lnTo>
                <a:lnTo>
                  <a:pt x="64" y="76"/>
                </a:lnTo>
                <a:lnTo>
                  <a:pt x="44" y="56"/>
                </a:lnTo>
                <a:lnTo>
                  <a:pt x="36" y="48"/>
                </a:lnTo>
                <a:lnTo>
                  <a:pt x="24" y="40"/>
                </a:lnTo>
                <a:lnTo>
                  <a:pt x="16" y="32"/>
                </a:lnTo>
                <a:lnTo>
                  <a:pt x="12" y="24"/>
                </a:lnTo>
                <a:lnTo>
                  <a:pt x="8" y="20"/>
                </a:lnTo>
                <a:lnTo>
                  <a:pt x="4" y="16"/>
                </a:lnTo>
                <a:lnTo>
                  <a:pt x="0" y="12"/>
                </a:lnTo>
                <a:lnTo>
                  <a:pt x="0" y="8"/>
                </a:lnTo>
                <a:lnTo>
                  <a:pt x="0" y="4"/>
                </a:lnTo>
                <a:lnTo>
                  <a:pt x="4" y="0"/>
                </a:lnTo>
                <a:lnTo>
                  <a:pt x="8" y="0"/>
                </a:lnTo>
                <a:lnTo>
                  <a:pt x="16" y="0"/>
                </a:lnTo>
                <a:lnTo>
                  <a:pt x="24" y="0"/>
                </a:lnTo>
                <a:lnTo>
                  <a:pt x="32" y="4"/>
                </a:lnTo>
                <a:lnTo>
                  <a:pt x="48" y="8"/>
                </a:lnTo>
                <a:lnTo>
                  <a:pt x="56" y="8"/>
                </a:lnTo>
                <a:lnTo>
                  <a:pt x="64" y="12"/>
                </a:lnTo>
                <a:lnTo>
                  <a:pt x="84" y="20"/>
                </a:lnTo>
                <a:lnTo>
                  <a:pt x="104" y="28"/>
                </a:lnTo>
                <a:lnTo>
                  <a:pt x="120" y="40"/>
                </a:lnTo>
                <a:lnTo>
                  <a:pt x="136" y="52"/>
                </a:lnTo>
                <a:lnTo>
                  <a:pt x="136" y="52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5" name="Freeform 288"/>
          <p:cNvSpPr/>
          <p:nvPr/>
        </p:nvSpPr>
        <p:spPr bwMode="auto">
          <a:xfrm>
            <a:off x="4118610" y="4891405"/>
            <a:ext cx="294005" cy="538480"/>
          </a:xfrm>
          <a:custGeom>
            <a:avLst/>
            <a:gdLst>
              <a:gd name="T0" fmla="*/ 72 w 120"/>
              <a:gd name="T1" fmla="*/ 136 h 164"/>
              <a:gd name="T2" fmla="*/ 56 w 120"/>
              <a:gd name="T3" fmla="*/ 148 h 164"/>
              <a:gd name="T4" fmla="*/ 44 w 120"/>
              <a:gd name="T5" fmla="*/ 156 h 164"/>
              <a:gd name="T6" fmla="*/ 36 w 120"/>
              <a:gd name="T7" fmla="*/ 164 h 164"/>
              <a:gd name="T8" fmla="*/ 32 w 120"/>
              <a:gd name="T9" fmla="*/ 164 h 164"/>
              <a:gd name="T10" fmla="*/ 28 w 120"/>
              <a:gd name="T11" fmla="*/ 164 h 164"/>
              <a:gd name="T12" fmla="*/ 24 w 120"/>
              <a:gd name="T13" fmla="*/ 160 h 164"/>
              <a:gd name="T14" fmla="*/ 16 w 120"/>
              <a:gd name="T15" fmla="*/ 156 h 164"/>
              <a:gd name="T16" fmla="*/ 12 w 120"/>
              <a:gd name="T17" fmla="*/ 152 h 164"/>
              <a:gd name="T18" fmla="*/ 8 w 120"/>
              <a:gd name="T19" fmla="*/ 140 h 164"/>
              <a:gd name="T20" fmla="*/ 4 w 120"/>
              <a:gd name="T21" fmla="*/ 128 h 164"/>
              <a:gd name="T22" fmla="*/ 4 w 120"/>
              <a:gd name="T23" fmla="*/ 120 h 164"/>
              <a:gd name="T24" fmla="*/ 0 w 120"/>
              <a:gd name="T25" fmla="*/ 116 h 164"/>
              <a:gd name="T26" fmla="*/ 0 w 120"/>
              <a:gd name="T27" fmla="*/ 108 h 164"/>
              <a:gd name="T28" fmla="*/ 4 w 120"/>
              <a:gd name="T29" fmla="*/ 108 h 164"/>
              <a:gd name="T30" fmla="*/ 8 w 120"/>
              <a:gd name="T31" fmla="*/ 100 h 164"/>
              <a:gd name="T32" fmla="*/ 16 w 120"/>
              <a:gd name="T33" fmla="*/ 96 h 164"/>
              <a:gd name="T34" fmla="*/ 24 w 120"/>
              <a:gd name="T35" fmla="*/ 88 h 164"/>
              <a:gd name="T36" fmla="*/ 36 w 120"/>
              <a:gd name="T37" fmla="*/ 76 h 164"/>
              <a:gd name="T38" fmla="*/ 44 w 120"/>
              <a:gd name="T39" fmla="*/ 64 h 164"/>
              <a:gd name="T40" fmla="*/ 52 w 120"/>
              <a:gd name="T41" fmla="*/ 52 h 164"/>
              <a:gd name="T42" fmla="*/ 60 w 120"/>
              <a:gd name="T43" fmla="*/ 36 h 164"/>
              <a:gd name="T44" fmla="*/ 64 w 120"/>
              <a:gd name="T45" fmla="*/ 24 h 164"/>
              <a:gd name="T46" fmla="*/ 72 w 120"/>
              <a:gd name="T47" fmla="*/ 12 h 164"/>
              <a:gd name="T48" fmla="*/ 76 w 120"/>
              <a:gd name="T49" fmla="*/ 4 h 164"/>
              <a:gd name="T50" fmla="*/ 80 w 120"/>
              <a:gd name="T51" fmla="*/ 0 h 164"/>
              <a:gd name="T52" fmla="*/ 84 w 120"/>
              <a:gd name="T53" fmla="*/ 0 h 164"/>
              <a:gd name="T54" fmla="*/ 88 w 120"/>
              <a:gd name="T55" fmla="*/ 0 h 164"/>
              <a:gd name="T56" fmla="*/ 92 w 120"/>
              <a:gd name="T57" fmla="*/ 4 h 164"/>
              <a:gd name="T58" fmla="*/ 100 w 120"/>
              <a:gd name="T59" fmla="*/ 8 h 164"/>
              <a:gd name="T60" fmla="*/ 104 w 120"/>
              <a:gd name="T61" fmla="*/ 12 h 164"/>
              <a:gd name="T62" fmla="*/ 112 w 120"/>
              <a:gd name="T63" fmla="*/ 20 h 164"/>
              <a:gd name="T64" fmla="*/ 116 w 120"/>
              <a:gd name="T65" fmla="*/ 28 h 164"/>
              <a:gd name="T66" fmla="*/ 116 w 120"/>
              <a:gd name="T67" fmla="*/ 36 h 164"/>
              <a:gd name="T68" fmla="*/ 120 w 120"/>
              <a:gd name="T69" fmla="*/ 44 h 164"/>
              <a:gd name="T70" fmla="*/ 116 w 120"/>
              <a:gd name="T71" fmla="*/ 56 h 164"/>
              <a:gd name="T72" fmla="*/ 116 w 120"/>
              <a:gd name="T73" fmla="*/ 68 h 164"/>
              <a:gd name="T74" fmla="*/ 108 w 120"/>
              <a:gd name="T75" fmla="*/ 80 h 164"/>
              <a:gd name="T76" fmla="*/ 100 w 120"/>
              <a:gd name="T77" fmla="*/ 96 h 164"/>
              <a:gd name="T78" fmla="*/ 92 w 120"/>
              <a:gd name="T79" fmla="*/ 108 h 164"/>
              <a:gd name="T80" fmla="*/ 84 w 120"/>
              <a:gd name="T81" fmla="*/ 124 h 164"/>
              <a:gd name="T82" fmla="*/ 72 w 120"/>
              <a:gd name="T83" fmla="*/ 136 h 164"/>
              <a:gd name="T84" fmla="*/ 72 w 120"/>
              <a:gd name="T85" fmla="*/ 136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0" h="164">
                <a:moveTo>
                  <a:pt x="72" y="136"/>
                </a:moveTo>
                <a:lnTo>
                  <a:pt x="56" y="148"/>
                </a:lnTo>
                <a:lnTo>
                  <a:pt x="44" y="156"/>
                </a:lnTo>
                <a:lnTo>
                  <a:pt x="36" y="164"/>
                </a:lnTo>
                <a:lnTo>
                  <a:pt x="32" y="164"/>
                </a:lnTo>
                <a:lnTo>
                  <a:pt x="28" y="164"/>
                </a:lnTo>
                <a:lnTo>
                  <a:pt x="24" y="160"/>
                </a:lnTo>
                <a:lnTo>
                  <a:pt x="16" y="156"/>
                </a:lnTo>
                <a:lnTo>
                  <a:pt x="12" y="152"/>
                </a:lnTo>
                <a:lnTo>
                  <a:pt x="8" y="140"/>
                </a:lnTo>
                <a:lnTo>
                  <a:pt x="4" y="128"/>
                </a:lnTo>
                <a:lnTo>
                  <a:pt x="4" y="120"/>
                </a:lnTo>
                <a:lnTo>
                  <a:pt x="0" y="116"/>
                </a:lnTo>
                <a:lnTo>
                  <a:pt x="0" y="108"/>
                </a:lnTo>
                <a:lnTo>
                  <a:pt x="4" y="108"/>
                </a:lnTo>
                <a:lnTo>
                  <a:pt x="8" y="100"/>
                </a:lnTo>
                <a:lnTo>
                  <a:pt x="16" y="96"/>
                </a:lnTo>
                <a:lnTo>
                  <a:pt x="24" y="88"/>
                </a:lnTo>
                <a:lnTo>
                  <a:pt x="36" y="76"/>
                </a:lnTo>
                <a:lnTo>
                  <a:pt x="44" y="64"/>
                </a:lnTo>
                <a:lnTo>
                  <a:pt x="52" y="52"/>
                </a:lnTo>
                <a:lnTo>
                  <a:pt x="60" y="36"/>
                </a:lnTo>
                <a:lnTo>
                  <a:pt x="64" y="24"/>
                </a:lnTo>
                <a:lnTo>
                  <a:pt x="72" y="12"/>
                </a:lnTo>
                <a:lnTo>
                  <a:pt x="76" y="4"/>
                </a:lnTo>
                <a:lnTo>
                  <a:pt x="80" y="0"/>
                </a:lnTo>
                <a:lnTo>
                  <a:pt x="84" y="0"/>
                </a:lnTo>
                <a:lnTo>
                  <a:pt x="88" y="0"/>
                </a:lnTo>
                <a:lnTo>
                  <a:pt x="92" y="4"/>
                </a:lnTo>
                <a:lnTo>
                  <a:pt x="100" y="8"/>
                </a:lnTo>
                <a:lnTo>
                  <a:pt x="104" y="12"/>
                </a:lnTo>
                <a:lnTo>
                  <a:pt x="112" y="20"/>
                </a:lnTo>
                <a:lnTo>
                  <a:pt x="116" y="28"/>
                </a:lnTo>
                <a:lnTo>
                  <a:pt x="116" y="36"/>
                </a:lnTo>
                <a:lnTo>
                  <a:pt x="120" y="44"/>
                </a:lnTo>
                <a:lnTo>
                  <a:pt x="116" y="56"/>
                </a:lnTo>
                <a:lnTo>
                  <a:pt x="116" y="68"/>
                </a:lnTo>
                <a:lnTo>
                  <a:pt x="108" y="80"/>
                </a:lnTo>
                <a:lnTo>
                  <a:pt x="100" y="96"/>
                </a:lnTo>
                <a:lnTo>
                  <a:pt x="92" y="108"/>
                </a:lnTo>
                <a:lnTo>
                  <a:pt x="84" y="124"/>
                </a:lnTo>
                <a:lnTo>
                  <a:pt x="72" y="136"/>
                </a:lnTo>
                <a:lnTo>
                  <a:pt x="72" y="13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6" name="任意多边形: 形状 9"/>
          <p:cNvSpPr/>
          <p:nvPr/>
        </p:nvSpPr>
        <p:spPr>
          <a:xfrm rot="199450">
            <a:off x="4492625" y="5499100"/>
            <a:ext cx="220980" cy="318770"/>
          </a:xfrm>
          <a:custGeom>
            <a:avLst/>
            <a:gdLst>
              <a:gd name="connsiteX0" fmla="*/ 13341 w 323537"/>
              <a:gd name="connsiteY0" fmla="*/ 3361 h 471644"/>
              <a:gd name="connsiteX1" fmla="*/ 27807 w 323537"/>
              <a:gd name="connsiteY1" fmla="*/ 2521 h 471644"/>
              <a:gd name="connsiteX2" fmla="*/ 42274 w 323537"/>
              <a:gd name="connsiteY2" fmla="*/ 1681 h 471644"/>
              <a:gd name="connsiteX3" fmla="*/ 71207 w 323537"/>
              <a:gd name="connsiteY3" fmla="*/ 0 h 471644"/>
              <a:gd name="connsiteX4" fmla="*/ 101267 w 323537"/>
              <a:gd name="connsiteY4" fmla="*/ 17712 h 471644"/>
              <a:gd name="connsiteX5" fmla="*/ 130201 w 323537"/>
              <a:gd name="connsiteY5" fmla="*/ 16031 h 471644"/>
              <a:gd name="connsiteX6" fmla="*/ 160261 w 323537"/>
              <a:gd name="connsiteY6" fmla="*/ 33743 h 471644"/>
              <a:gd name="connsiteX7" fmla="*/ 189194 w 323537"/>
              <a:gd name="connsiteY7" fmla="*/ 32063 h 471644"/>
              <a:gd name="connsiteX8" fmla="*/ 233720 w 323537"/>
              <a:gd name="connsiteY8" fmla="*/ 48934 h 471644"/>
              <a:gd name="connsiteX9" fmla="*/ 248187 w 323537"/>
              <a:gd name="connsiteY9" fmla="*/ 48094 h 471644"/>
              <a:gd name="connsiteX10" fmla="*/ 278246 w 323537"/>
              <a:gd name="connsiteY10" fmla="*/ 65806 h 471644"/>
              <a:gd name="connsiteX11" fmla="*/ 292713 w 323537"/>
              <a:gd name="connsiteY11" fmla="*/ 64966 h 471644"/>
              <a:gd name="connsiteX12" fmla="*/ 299892 w 323537"/>
              <a:gd name="connsiteY12" fmla="*/ 64549 h 471644"/>
              <a:gd name="connsiteX13" fmla="*/ 323537 w 323537"/>
              <a:gd name="connsiteY13" fmla="*/ 471644 h 471644"/>
              <a:gd name="connsiteX14" fmla="*/ 315240 w 323537"/>
              <a:gd name="connsiteY14" fmla="*/ 452815 h 471644"/>
              <a:gd name="connsiteX15" fmla="*/ 298521 w 323537"/>
              <a:gd name="connsiteY15" fmla="*/ 414870 h 471644"/>
              <a:gd name="connsiteX16" fmla="*/ 296268 w 323537"/>
              <a:gd name="connsiteY16" fmla="*/ 376085 h 471644"/>
              <a:gd name="connsiteX17" fmla="*/ 280675 w 323537"/>
              <a:gd name="connsiteY17" fmla="*/ 357533 h 471644"/>
              <a:gd name="connsiteX18" fmla="*/ 265082 w 323537"/>
              <a:gd name="connsiteY18" fmla="*/ 338981 h 471644"/>
              <a:gd name="connsiteX19" fmla="*/ 248363 w 323537"/>
              <a:gd name="connsiteY19" fmla="*/ 301036 h 471644"/>
              <a:gd name="connsiteX20" fmla="*/ 218303 w 323537"/>
              <a:gd name="connsiteY20" fmla="*/ 283325 h 471644"/>
              <a:gd name="connsiteX21" fmla="*/ 201584 w 323537"/>
              <a:gd name="connsiteY21" fmla="*/ 245379 h 471644"/>
              <a:gd name="connsiteX22" fmla="*/ 170398 w 323537"/>
              <a:gd name="connsiteY22" fmla="*/ 208275 h 471644"/>
              <a:gd name="connsiteX23" fmla="*/ 125872 w 323537"/>
              <a:gd name="connsiteY23" fmla="*/ 191404 h 471644"/>
              <a:gd name="connsiteX24" fmla="*/ 94685 w 323537"/>
              <a:gd name="connsiteY24" fmla="*/ 154300 h 471644"/>
              <a:gd name="connsiteX25" fmla="*/ 64625 w 323537"/>
              <a:gd name="connsiteY25" fmla="*/ 136588 h 471644"/>
              <a:gd name="connsiteX26" fmla="*/ 34565 w 323537"/>
              <a:gd name="connsiteY26" fmla="*/ 118876 h 471644"/>
              <a:gd name="connsiteX27" fmla="*/ 17846 w 323537"/>
              <a:gd name="connsiteY27" fmla="*/ 80931 h 471644"/>
              <a:gd name="connsiteX28" fmla="*/ 2253 w 323537"/>
              <a:gd name="connsiteY28" fmla="*/ 62378 h 471644"/>
              <a:gd name="connsiteX29" fmla="*/ 1127 w 323537"/>
              <a:gd name="connsiteY29" fmla="*/ 42986 h 471644"/>
              <a:gd name="connsiteX30" fmla="*/ 0 w 323537"/>
              <a:gd name="connsiteY30" fmla="*/ 23594 h 471644"/>
              <a:gd name="connsiteX31" fmla="*/ 13341 w 323537"/>
              <a:gd name="connsiteY31" fmla="*/ 3361 h 471644"/>
              <a:gd name="connsiteX0-1" fmla="*/ 13341 w 326517"/>
              <a:gd name="connsiteY0-2" fmla="*/ 3361 h 471644"/>
              <a:gd name="connsiteX1-3" fmla="*/ 27807 w 326517"/>
              <a:gd name="connsiteY1-4" fmla="*/ 2521 h 471644"/>
              <a:gd name="connsiteX2-5" fmla="*/ 42274 w 326517"/>
              <a:gd name="connsiteY2-6" fmla="*/ 1681 h 471644"/>
              <a:gd name="connsiteX3-7" fmla="*/ 71207 w 326517"/>
              <a:gd name="connsiteY3-8" fmla="*/ 0 h 471644"/>
              <a:gd name="connsiteX4-9" fmla="*/ 101267 w 326517"/>
              <a:gd name="connsiteY4-10" fmla="*/ 17712 h 471644"/>
              <a:gd name="connsiteX5-11" fmla="*/ 130201 w 326517"/>
              <a:gd name="connsiteY5-12" fmla="*/ 16031 h 471644"/>
              <a:gd name="connsiteX6-13" fmla="*/ 160261 w 326517"/>
              <a:gd name="connsiteY6-14" fmla="*/ 33743 h 471644"/>
              <a:gd name="connsiteX7-15" fmla="*/ 189194 w 326517"/>
              <a:gd name="connsiteY7-16" fmla="*/ 32063 h 471644"/>
              <a:gd name="connsiteX8-17" fmla="*/ 233720 w 326517"/>
              <a:gd name="connsiteY8-18" fmla="*/ 48934 h 471644"/>
              <a:gd name="connsiteX9-19" fmla="*/ 248187 w 326517"/>
              <a:gd name="connsiteY9-20" fmla="*/ 48094 h 471644"/>
              <a:gd name="connsiteX10-21" fmla="*/ 278246 w 326517"/>
              <a:gd name="connsiteY10-22" fmla="*/ 65806 h 471644"/>
              <a:gd name="connsiteX11-23" fmla="*/ 292713 w 326517"/>
              <a:gd name="connsiteY11-24" fmla="*/ 64966 h 471644"/>
              <a:gd name="connsiteX12-25" fmla="*/ 326517 w 326517"/>
              <a:gd name="connsiteY12-26" fmla="*/ 63002 h 471644"/>
              <a:gd name="connsiteX13-27" fmla="*/ 323537 w 326517"/>
              <a:gd name="connsiteY13-28" fmla="*/ 471644 h 471644"/>
              <a:gd name="connsiteX14-29" fmla="*/ 315240 w 326517"/>
              <a:gd name="connsiteY14-30" fmla="*/ 452815 h 471644"/>
              <a:gd name="connsiteX15-31" fmla="*/ 298521 w 326517"/>
              <a:gd name="connsiteY15-32" fmla="*/ 414870 h 471644"/>
              <a:gd name="connsiteX16-33" fmla="*/ 296268 w 326517"/>
              <a:gd name="connsiteY16-34" fmla="*/ 376085 h 471644"/>
              <a:gd name="connsiteX17-35" fmla="*/ 280675 w 326517"/>
              <a:gd name="connsiteY17-36" fmla="*/ 357533 h 471644"/>
              <a:gd name="connsiteX18-37" fmla="*/ 265082 w 326517"/>
              <a:gd name="connsiteY18-38" fmla="*/ 338981 h 471644"/>
              <a:gd name="connsiteX19-39" fmla="*/ 248363 w 326517"/>
              <a:gd name="connsiteY19-40" fmla="*/ 301036 h 471644"/>
              <a:gd name="connsiteX20-41" fmla="*/ 218303 w 326517"/>
              <a:gd name="connsiteY20-42" fmla="*/ 283325 h 471644"/>
              <a:gd name="connsiteX21-43" fmla="*/ 201584 w 326517"/>
              <a:gd name="connsiteY21-44" fmla="*/ 245379 h 471644"/>
              <a:gd name="connsiteX22-45" fmla="*/ 170398 w 326517"/>
              <a:gd name="connsiteY22-46" fmla="*/ 208275 h 471644"/>
              <a:gd name="connsiteX23-47" fmla="*/ 125872 w 326517"/>
              <a:gd name="connsiteY23-48" fmla="*/ 191404 h 471644"/>
              <a:gd name="connsiteX24-49" fmla="*/ 94685 w 326517"/>
              <a:gd name="connsiteY24-50" fmla="*/ 154300 h 471644"/>
              <a:gd name="connsiteX25-51" fmla="*/ 64625 w 326517"/>
              <a:gd name="connsiteY25-52" fmla="*/ 136588 h 471644"/>
              <a:gd name="connsiteX26-53" fmla="*/ 34565 w 326517"/>
              <a:gd name="connsiteY26-54" fmla="*/ 118876 h 471644"/>
              <a:gd name="connsiteX27-55" fmla="*/ 17846 w 326517"/>
              <a:gd name="connsiteY27-56" fmla="*/ 80931 h 471644"/>
              <a:gd name="connsiteX28-57" fmla="*/ 2253 w 326517"/>
              <a:gd name="connsiteY28-58" fmla="*/ 62378 h 471644"/>
              <a:gd name="connsiteX29-59" fmla="*/ 1127 w 326517"/>
              <a:gd name="connsiteY29-60" fmla="*/ 42986 h 471644"/>
              <a:gd name="connsiteX30-61" fmla="*/ 0 w 326517"/>
              <a:gd name="connsiteY30-62" fmla="*/ 23594 h 471644"/>
              <a:gd name="connsiteX31-63" fmla="*/ 13341 w 326517"/>
              <a:gd name="connsiteY31-64" fmla="*/ 3361 h 4716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</a:cxnLst>
            <a:rect l="l" t="t" r="r" b="b"/>
            <a:pathLst>
              <a:path w="326517" h="471644">
                <a:moveTo>
                  <a:pt x="13341" y="3361"/>
                </a:moveTo>
                <a:lnTo>
                  <a:pt x="27807" y="2521"/>
                </a:lnTo>
                <a:lnTo>
                  <a:pt x="42274" y="1681"/>
                </a:lnTo>
                <a:lnTo>
                  <a:pt x="71207" y="0"/>
                </a:lnTo>
                <a:lnTo>
                  <a:pt x="101267" y="17712"/>
                </a:lnTo>
                <a:lnTo>
                  <a:pt x="130201" y="16031"/>
                </a:lnTo>
                <a:lnTo>
                  <a:pt x="160261" y="33743"/>
                </a:lnTo>
                <a:lnTo>
                  <a:pt x="189194" y="32063"/>
                </a:lnTo>
                <a:lnTo>
                  <a:pt x="233720" y="48934"/>
                </a:lnTo>
                <a:lnTo>
                  <a:pt x="248187" y="48094"/>
                </a:lnTo>
                <a:lnTo>
                  <a:pt x="278246" y="65806"/>
                </a:lnTo>
                <a:lnTo>
                  <a:pt x="292713" y="64966"/>
                </a:lnTo>
                <a:lnTo>
                  <a:pt x="326517" y="63002"/>
                </a:lnTo>
                <a:cubicBezTo>
                  <a:pt x="325524" y="199216"/>
                  <a:pt x="324530" y="335430"/>
                  <a:pt x="323537" y="471644"/>
                </a:cubicBezTo>
                <a:lnTo>
                  <a:pt x="315240" y="452815"/>
                </a:lnTo>
                <a:lnTo>
                  <a:pt x="298521" y="414870"/>
                </a:lnTo>
                <a:lnTo>
                  <a:pt x="296268" y="376085"/>
                </a:lnTo>
                <a:lnTo>
                  <a:pt x="280675" y="357533"/>
                </a:lnTo>
                <a:lnTo>
                  <a:pt x="265082" y="338981"/>
                </a:lnTo>
                <a:lnTo>
                  <a:pt x="248363" y="301036"/>
                </a:lnTo>
                <a:lnTo>
                  <a:pt x="218303" y="283325"/>
                </a:lnTo>
                <a:lnTo>
                  <a:pt x="201584" y="245379"/>
                </a:lnTo>
                <a:lnTo>
                  <a:pt x="170398" y="208275"/>
                </a:lnTo>
                <a:lnTo>
                  <a:pt x="125872" y="191404"/>
                </a:lnTo>
                <a:lnTo>
                  <a:pt x="94685" y="154300"/>
                </a:lnTo>
                <a:lnTo>
                  <a:pt x="64625" y="136588"/>
                </a:lnTo>
                <a:lnTo>
                  <a:pt x="34565" y="118876"/>
                </a:lnTo>
                <a:lnTo>
                  <a:pt x="17846" y="80931"/>
                </a:lnTo>
                <a:lnTo>
                  <a:pt x="2253" y="62378"/>
                </a:lnTo>
                <a:cubicBezTo>
                  <a:pt x="1878" y="55914"/>
                  <a:pt x="1502" y="49450"/>
                  <a:pt x="1127" y="42986"/>
                </a:cubicBezTo>
                <a:cubicBezTo>
                  <a:pt x="751" y="36522"/>
                  <a:pt x="376" y="30058"/>
                  <a:pt x="0" y="23594"/>
                </a:cubicBezTo>
                <a:lnTo>
                  <a:pt x="13341" y="336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7" name="任意多边形: 形状 10"/>
          <p:cNvSpPr/>
          <p:nvPr/>
        </p:nvSpPr>
        <p:spPr>
          <a:xfrm rot="199450">
            <a:off x="4624705" y="4330065"/>
            <a:ext cx="284480" cy="1522730"/>
          </a:xfrm>
          <a:custGeom>
            <a:avLst/>
            <a:gdLst>
              <a:gd name="connsiteX0" fmla="*/ 55614 w 420766"/>
              <a:gd name="connsiteY0" fmla="*/ 1681 h 2251203"/>
              <a:gd name="connsiteX1" fmla="*/ 84547 w 420766"/>
              <a:gd name="connsiteY1" fmla="*/ 0 h 2251203"/>
              <a:gd name="connsiteX2" fmla="*/ 143540 w 420766"/>
              <a:gd name="connsiteY2" fmla="*/ 16031 h 2251203"/>
              <a:gd name="connsiteX3" fmla="*/ 172474 w 420766"/>
              <a:gd name="connsiteY3" fmla="*/ 14351 h 2251203"/>
              <a:gd name="connsiteX4" fmla="*/ 202534 w 420766"/>
              <a:gd name="connsiteY4" fmla="*/ 32063 h 2251203"/>
              <a:gd name="connsiteX5" fmla="*/ 247060 w 420766"/>
              <a:gd name="connsiteY5" fmla="*/ 48934 h 2251203"/>
              <a:gd name="connsiteX6" fmla="*/ 275993 w 420766"/>
              <a:gd name="connsiteY6" fmla="*/ 47254 h 2251203"/>
              <a:gd name="connsiteX7" fmla="*/ 291586 w 420766"/>
              <a:gd name="connsiteY7" fmla="*/ 65807 h 2251203"/>
              <a:gd name="connsiteX8" fmla="*/ 320519 w 420766"/>
              <a:gd name="connsiteY8" fmla="*/ 64126 h 2251203"/>
              <a:gd name="connsiteX9" fmla="*/ 336112 w 420766"/>
              <a:gd name="connsiteY9" fmla="*/ 82678 h 2251203"/>
              <a:gd name="connsiteX10" fmla="*/ 351705 w 420766"/>
              <a:gd name="connsiteY10" fmla="*/ 101230 h 2251203"/>
              <a:gd name="connsiteX11" fmla="*/ 367298 w 420766"/>
              <a:gd name="connsiteY11" fmla="*/ 119782 h 2251203"/>
              <a:gd name="connsiteX12" fmla="*/ 369551 w 420766"/>
              <a:gd name="connsiteY12" fmla="*/ 158567 h 2251203"/>
              <a:gd name="connsiteX13" fmla="*/ 356211 w 420766"/>
              <a:gd name="connsiteY13" fmla="*/ 178799 h 2251203"/>
              <a:gd name="connsiteX14" fmla="*/ 357337 w 420766"/>
              <a:gd name="connsiteY14" fmla="*/ 198193 h 2251203"/>
              <a:gd name="connsiteX15" fmla="*/ 343997 w 420766"/>
              <a:gd name="connsiteY15" fmla="*/ 218425 h 2251203"/>
              <a:gd name="connsiteX16" fmla="*/ 346250 w 420766"/>
              <a:gd name="connsiteY16" fmla="*/ 257210 h 2251203"/>
              <a:gd name="connsiteX17" fmla="*/ 332909 w 420766"/>
              <a:gd name="connsiteY17" fmla="*/ 277443 h 2251203"/>
              <a:gd name="connsiteX18" fmla="*/ 335162 w 420766"/>
              <a:gd name="connsiteY18" fmla="*/ 316227 h 2251203"/>
              <a:gd name="connsiteX19" fmla="*/ 322948 w 420766"/>
              <a:gd name="connsiteY19" fmla="*/ 355853 h 2251203"/>
              <a:gd name="connsiteX20" fmla="*/ 325201 w 420766"/>
              <a:gd name="connsiteY20" fmla="*/ 394638 h 2251203"/>
              <a:gd name="connsiteX21" fmla="*/ 328580 w 420766"/>
              <a:gd name="connsiteY21" fmla="*/ 452815 h 2251203"/>
              <a:gd name="connsiteX22" fmla="*/ 331959 w 420766"/>
              <a:gd name="connsiteY22" fmla="*/ 510992 h 2251203"/>
              <a:gd name="connsiteX23" fmla="*/ 336465 w 420766"/>
              <a:gd name="connsiteY23" fmla="*/ 588562 h 2251203"/>
              <a:gd name="connsiteX24" fmla="*/ 342097 w 420766"/>
              <a:gd name="connsiteY24" fmla="*/ 685524 h 2251203"/>
              <a:gd name="connsiteX25" fmla="*/ 348855 w 420766"/>
              <a:gd name="connsiteY25" fmla="*/ 801878 h 2251203"/>
              <a:gd name="connsiteX26" fmla="*/ 355613 w 420766"/>
              <a:gd name="connsiteY26" fmla="*/ 918233 h 2251203"/>
              <a:gd name="connsiteX27" fmla="*/ 362371 w 420766"/>
              <a:gd name="connsiteY27" fmla="*/ 1034588 h 2251203"/>
              <a:gd name="connsiteX28" fmla="*/ 369129 w 420766"/>
              <a:gd name="connsiteY28" fmla="*/ 1150942 h 2251203"/>
              <a:gd name="connsiteX29" fmla="*/ 374761 w 420766"/>
              <a:gd name="connsiteY29" fmla="*/ 1247905 h 2251203"/>
              <a:gd name="connsiteX30" fmla="*/ 380393 w 420766"/>
              <a:gd name="connsiteY30" fmla="*/ 1344867 h 2251203"/>
              <a:gd name="connsiteX31" fmla="*/ 384899 w 420766"/>
              <a:gd name="connsiteY31" fmla="*/ 1422436 h 2251203"/>
              <a:gd name="connsiteX32" fmla="*/ 389404 w 420766"/>
              <a:gd name="connsiteY32" fmla="*/ 1500007 h 2251203"/>
              <a:gd name="connsiteX33" fmla="*/ 392783 w 420766"/>
              <a:gd name="connsiteY33" fmla="*/ 1558184 h 2251203"/>
              <a:gd name="connsiteX34" fmla="*/ 410629 w 420766"/>
              <a:gd name="connsiteY34" fmla="*/ 1615520 h 2251203"/>
              <a:gd name="connsiteX35" fmla="*/ 415134 w 420766"/>
              <a:gd name="connsiteY35" fmla="*/ 1693091 h 2251203"/>
              <a:gd name="connsiteX36" fmla="*/ 420766 w 420766"/>
              <a:gd name="connsiteY36" fmla="*/ 1790052 h 2251203"/>
              <a:gd name="connsiteX37" fmla="*/ 410805 w 420766"/>
              <a:gd name="connsiteY37" fmla="*/ 1868463 h 2251203"/>
              <a:gd name="connsiteX38" fmla="*/ 401970 w 420766"/>
              <a:gd name="connsiteY38" fmla="*/ 1966265 h 2251203"/>
              <a:gd name="connsiteX39" fmla="*/ 390883 w 420766"/>
              <a:gd name="connsiteY39" fmla="*/ 2025283 h 2251203"/>
              <a:gd name="connsiteX40" fmla="*/ 379795 w 420766"/>
              <a:gd name="connsiteY40" fmla="*/ 2084300 h 2251203"/>
              <a:gd name="connsiteX41" fmla="*/ 354241 w 420766"/>
              <a:gd name="connsiteY41" fmla="*/ 2144158 h 2251203"/>
              <a:gd name="connsiteX42" fmla="*/ 327561 w 420766"/>
              <a:gd name="connsiteY42" fmla="*/ 2184624 h 2251203"/>
              <a:gd name="connsiteX43" fmla="*/ 299754 w 420766"/>
              <a:gd name="connsiteY43" fmla="*/ 2205696 h 2251203"/>
              <a:gd name="connsiteX44" fmla="*/ 271946 w 420766"/>
              <a:gd name="connsiteY44" fmla="*/ 2226769 h 2251203"/>
              <a:gd name="connsiteX45" fmla="*/ 244139 w 420766"/>
              <a:gd name="connsiteY45" fmla="*/ 2247842 h 2251203"/>
              <a:gd name="connsiteX46" fmla="*/ 215206 w 420766"/>
              <a:gd name="connsiteY46" fmla="*/ 2249523 h 2251203"/>
              <a:gd name="connsiteX47" fmla="*/ 186272 w 420766"/>
              <a:gd name="connsiteY47" fmla="*/ 2251203 h 2251203"/>
              <a:gd name="connsiteX48" fmla="*/ 170680 w 420766"/>
              <a:gd name="connsiteY48" fmla="*/ 2232651 h 2251203"/>
              <a:gd name="connsiteX49" fmla="*/ 162257 w 420766"/>
              <a:gd name="connsiteY49" fmla="*/ 2213536 h 2251203"/>
              <a:gd name="connsiteX50" fmla="*/ 138612 w 420766"/>
              <a:gd name="connsiteY50" fmla="*/ 1806441 h 2251203"/>
              <a:gd name="connsiteX51" fmla="*/ 145899 w 420766"/>
              <a:gd name="connsiteY51" fmla="*/ 1806017 h 2251203"/>
              <a:gd name="connsiteX52" fmla="*/ 160366 w 420766"/>
              <a:gd name="connsiteY52" fmla="*/ 1805177 h 2251203"/>
              <a:gd name="connsiteX53" fmla="*/ 173706 w 420766"/>
              <a:gd name="connsiteY53" fmla="*/ 1784944 h 2251203"/>
              <a:gd name="connsiteX54" fmla="*/ 171454 w 420766"/>
              <a:gd name="connsiteY54" fmla="*/ 1746160 h 2251203"/>
              <a:gd name="connsiteX55" fmla="*/ 170327 w 420766"/>
              <a:gd name="connsiteY55" fmla="*/ 1726767 h 2251203"/>
              <a:gd name="connsiteX56" fmla="*/ 166948 w 420766"/>
              <a:gd name="connsiteY56" fmla="*/ 1668591 h 2251203"/>
              <a:gd name="connsiteX57" fmla="*/ 163569 w 420766"/>
              <a:gd name="connsiteY57" fmla="*/ 1610413 h 2251203"/>
              <a:gd name="connsiteX58" fmla="*/ 159064 w 420766"/>
              <a:gd name="connsiteY58" fmla="*/ 1532843 h 2251203"/>
              <a:gd name="connsiteX59" fmla="*/ 169025 w 420766"/>
              <a:gd name="connsiteY59" fmla="*/ 1454433 h 2251203"/>
              <a:gd name="connsiteX60" fmla="*/ 158887 w 420766"/>
              <a:gd name="connsiteY60" fmla="*/ 1279901 h 2251203"/>
              <a:gd name="connsiteX61" fmla="*/ 148750 w 420766"/>
              <a:gd name="connsiteY61" fmla="*/ 1105369 h 2251203"/>
              <a:gd name="connsiteX62" fmla="*/ 129602 w 420766"/>
              <a:gd name="connsiteY62" fmla="*/ 775698 h 2251203"/>
              <a:gd name="connsiteX63" fmla="*/ 120591 w 420766"/>
              <a:gd name="connsiteY63" fmla="*/ 620558 h 2251203"/>
              <a:gd name="connsiteX64" fmla="*/ 117212 w 420766"/>
              <a:gd name="connsiteY64" fmla="*/ 562381 h 2251203"/>
              <a:gd name="connsiteX65" fmla="*/ 112706 w 420766"/>
              <a:gd name="connsiteY65" fmla="*/ 484811 h 2251203"/>
              <a:gd name="connsiteX66" fmla="*/ 94861 w 420766"/>
              <a:gd name="connsiteY66" fmla="*/ 427474 h 2251203"/>
              <a:gd name="connsiteX67" fmla="*/ 92608 w 420766"/>
              <a:gd name="connsiteY67" fmla="*/ 388690 h 2251203"/>
              <a:gd name="connsiteX68" fmla="*/ 89229 w 420766"/>
              <a:gd name="connsiteY68" fmla="*/ 330512 h 2251203"/>
              <a:gd name="connsiteX69" fmla="*/ 86976 w 420766"/>
              <a:gd name="connsiteY69" fmla="*/ 291727 h 2251203"/>
              <a:gd name="connsiteX70" fmla="*/ 69130 w 420766"/>
              <a:gd name="connsiteY70" fmla="*/ 234390 h 2251203"/>
              <a:gd name="connsiteX71" fmla="*/ 65751 w 420766"/>
              <a:gd name="connsiteY71" fmla="*/ 176212 h 2251203"/>
              <a:gd name="connsiteX72" fmla="*/ 47905 w 420766"/>
              <a:gd name="connsiteY72" fmla="*/ 118876 h 2251203"/>
              <a:gd name="connsiteX73" fmla="*/ 32312 w 420766"/>
              <a:gd name="connsiteY73" fmla="*/ 100324 h 2251203"/>
              <a:gd name="connsiteX74" fmla="*/ 16719 w 420766"/>
              <a:gd name="connsiteY74" fmla="*/ 81772 h 2251203"/>
              <a:gd name="connsiteX75" fmla="*/ 0 w 420766"/>
              <a:gd name="connsiteY75" fmla="*/ 43826 h 2251203"/>
              <a:gd name="connsiteX76" fmla="*/ 14467 w 420766"/>
              <a:gd name="connsiteY76" fmla="*/ 42986 h 2251203"/>
              <a:gd name="connsiteX77" fmla="*/ 27807 w 420766"/>
              <a:gd name="connsiteY77" fmla="*/ 22753 h 2251203"/>
              <a:gd name="connsiteX78" fmla="*/ 55614 w 420766"/>
              <a:gd name="connsiteY78" fmla="*/ 1681 h 2251203"/>
              <a:gd name="connsiteX0-1" fmla="*/ 55614 w 420766"/>
              <a:gd name="connsiteY0-2" fmla="*/ 1681 h 2251203"/>
              <a:gd name="connsiteX1-3" fmla="*/ 84547 w 420766"/>
              <a:gd name="connsiteY1-4" fmla="*/ 0 h 2251203"/>
              <a:gd name="connsiteX2-5" fmla="*/ 143540 w 420766"/>
              <a:gd name="connsiteY2-6" fmla="*/ 16031 h 2251203"/>
              <a:gd name="connsiteX3-7" fmla="*/ 172474 w 420766"/>
              <a:gd name="connsiteY3-8" fmla="*/ 14351 h 2251203"/>
              <a:gd name="connsiteX4-9" fmla="*/ 202534 w 420766"/>
              <a:gd name="connsiteY4-10" fmla="*/ 32063 h 2251203"/>
              <a:gd name="connsiteX5-11" fmla="*/ 247060 w 420766"/>
              <a:gd name="connsiteY5-12" fmla="*/ 48934 h 2251203"/>
              <a:gd name="connsiteX6-13" fmla="*/ 275993 w 420766"/>
              <a:gd name="connsiteY6-14" fmla="*/ 47254 h 2251203"/>
              <a:gd name="connsiteX7-15" fmla="*/ 291586 w 420766"/>
              <a:gd name="connsiteY7-16" fmla="*/ 65807 h 2251203"/>
              <a:gd name="connsiteX8-17" fmla="*/ 320519 w 420766"/>
              <a:gd name="connsiteY8-18" fmla="*/ 64126 h 2251203"/>
              <a:gd name="connsiteX9-19" fmla="*/ 336112 w 420766"/>
              <a:gd name="connsiteY9-20" fmla="*/ 82678 h 2251203"/>
              <a:gd name="connsiteX10-21" fmla="*/ 351705 w 420766"/>
              <a:gd name="connsiteY10-22" fmla="*/ 101230 h 2251203"/>
              <a:gd name="connsiteX11-23" fmla="*/ 367298 w 420766"/>
              <a:gd name="connsiteY11-24" fmla="*/ 119782 h 2251203"/>
              <a:gd name="connsiteX12-25" fmla="*/ 369551 w 420766"/>
              <a:gd name="connsiteY12-26" fmla="*/ 158567 h 2251203"/>
              <a:gd name="connsiteX13-27" fmla="*/ 356211 w 420766"/>
              <a:gd name="connsiteY13-28" fmla="*/ 178799 h 2251203"/>
              <a:gd name="connsiteX14-29" fmla="*/ 357337 w 420766"/>
              <a:gd name="connsiteY14-30" fmla="*/ 198193 h 2251203"/>
              <a:gd name="connsiteX15-31" fmla="*/ 343997 w 420766"/>
              <a:gd name="connsiteY15-32" fmla="*/ 218425 h 2251203"/>
              <a:gd name="connsiteX16-33" fmla="*/ 346250 w 420766"/>
              <a:gd name="connsiteY16-34" fmla="*/ 257210 h 2251203"/>
              <a:gd name="connsiteX17-35" fmla="*/ 332909 w 420766"/>
              <a:gd name="connsiteY17-36" fmla="*/ 277443 h 2251203"/>
              <a:gd name="connsiteX18-37" fmla="*/ 335162 w 420766"/>
              <a:gd name="connsiteY18-38" fmla="*/ 316227 h 2251203"/>
              <a:gd name="connsiteX19-39" fmla="*/ 322948 w 420766"/>
              <a:gd name="connsiteY19-40" fmla="*/ 355853 h 2251203"/>
              <a:gd name="connsiteX20-41" fmla="*/ 325201 w 420766"/>
              <a:gd name="connsiteY20-42" fmla="*/ 394638 h 2251203"/>
              <a:gd name="connsiteX21-43" fmla="*/ 328580 w 420766"/>
              <a:gd name="connsiteY21-44" fmla="*/ 452815 h 2251203"/>
              <a:gd name="connsiteX22-45" fmla="*/ 331959 w 420766"/>
              <a:gd name="connsiteY22-46" fmla="*/ 510992 h 2251203"/>
              <a:gd name="connsiteX23-47" fmla="*/ 336465 w 420766"/>
              <a:gd name="connsiteY23-48" fmla="*/ 588562 h 2251203"/>
              <a:gd name="connsiteX24-49" fmla="*/ 342097 w 420766"/>
              <a:gd name="connsiteY24-50" fmla="*/ 685524 h 2251203"/>
              <a:gd name="connsiteX25-51" fmla="*/ 348855 w 420766"/>
              <a:gd name="connsiteY25-52" fmla="*/ 801878 h 2251203"/>
              <a:gd name="connsiteX26-53" fmla="*/ 355613 w 420766"/>
              <a:gd name="connsiteY26-54" fmla="*/ 918233 h 2251203"/>
              <a:gd name="connsiteX27-55" fmla="*/ 362371 w 420766"/>
              <a:gd name="connsiteY27-56" fmla="*/ 1034588 h 2251203"/>
              <a:gd name="connsiteX28-57" fmla="*/ 369129 w 420766"/>
              <a:gd name="connsiteY28-58" fmla="*/ 1150942 h 2251203"/>
              <a:gd name="connsiteX29-59" fmla="*/ 374761 w 420766"/>
              <a:gd name="connsiteY29-60" fmla="*/ 1247905 h 2251203"/>
              <a:gd name="connsiteX30-61" fmla="*/ 380393 w 420766"/>
              <a:gd name="connsiteY30-62" fmla="*/ 1344867 h 2251203"/>
              <a:gd name="connsiteX31-63" fmla="*/ 384899 w 420766"/>
              <a:gd name="connsiteY31-64" fmla="*/ 1422436 h 2251203"/>
              <a:gd name="connsiteX32-65" fmla="*/ 389404 w 420766"/>
              <a:gd name="connsiteY32-66" fmla="*/ 1500007 h 2251203"/>
              <a:gd name="connsiteX33-67" fmla="*/ 392783 w 420766"/>
              <a:gd name="connsiteY33-68" fmla="*/ 1558184 h 2251203"/>
              <a:gd name="connsiteX34-69" fmla="*/ 410629 w 420766"/>
              <a:gd name="connsiteY34-70" fmla="*/ 1615520 h 2251203"/>
              <a:gd name="connsiteX35-71" fmla="*/ 415134 w 420766"/>
              <a:gd name="connsiteY35-72" fmla="*/ 1693091 h 2251203"/>
              <a:gd name="connsiteX36-73" fmla="*/ 420766 w 420766"/>
              <a:gd name="connsiteY36-74" fmla="*/ 1790052 h 2251203"/>
              <a:gd name="connsiteX37-75" fmla="*/ 410805 w 420766"/>
              <a:gd name="connsiteY37-76" fmla="*/ 1868463 h 2251203"/>
              <a:gd name="connsiteX38-77" fmla="*/ 401970 w 420766"/>
              <a:gd name="connsiteY38-78" fmla="*/ 1966265 h 2251203"/>
              <a:gd name="connsiteX39-79" fmla="*/ 390883 w 420766"/>
              <a:gd name="connsiteY39-80" fmla="*/ 2025283 h 2251203"/>
              <a:gd name="connsiteX40-81" fmla="*/ 379795 w 420766"/>
              <a:gd name="connsiteY40-82" fmla="*/ 2084300 h 2251203"/>
              <a:gd name="connsiteX41-83" fmla="*/ 354241 w 420766"/>
              <a:gd name="connsiteY41-84" fmla="*/ 2144158 h 2251203"/>
              <a:gd name="connsiteX42-85" fmla="*/ 327561 w 420766"/>
              <a:gd name="connsiteY42-86" fmla="*/ 2184624 h 2251203"/>
              <a:gd name="connsiteX43-87" fmla="*/ 299754 w 420766"/>
              <a:gd name="connsiteY43-88" fmla="*/ 2205696 h 2251203"/>
              <a:gd name="connsiteX44-89" fmla="*/ 271946 w 420766"/>
              <a:gd name="connsiteY44-90" fmla="*/ 2226769 h 2251203"/>
              <a:gd name="connsiteX45-91" fmla="*/ 244139 w 420766"/>
              <a:gd name="connsiteY45-92" fmla="*/ 2247842 h 2251203"/>
              <a:gd name="connsiteX46-93" fmla="*/ 215206 w 420766"/>
              <a:gd name="connsiteY46-94" fmla="*/ 2249523 h 2251203"/>
              <a:gd name="connsiteX47-95" fmla="*/ 186272 w 420766"/>
              <a:gd name="connsiteY47-96" fmla="*/ 2251203 h 2251203"/>
              <a:gd name="connsiteX48-97" fmla="*/ 170680 w 420766"/>
              <a:gd name="connsiteY48-98" fmla="*/ 2232651 h 2251203"/>
              <a:gd name="connsiteX49-99" fmla="*/ 162257 w 420766"/>
              <a:gd name="connsiteY49-100" fmla="*/ 2213536 h 2251203"/>
              <a:gd name="connsiteX50-101" fmla="*/ 138612 w 420766"/>
              <a:gd name="connsiteY50-102" fmla="*/ 1806441 h 2251203"/>
              <a:gd name="connsiteX51-103" fmla="*/ 145899 w 420766"/>
              <a:gd name="connsiteY51-104" fmla="*/ 1806017 h 2251203"/>
              <a:gd name="connsiteX52-105" fmla="*/ 173706 w 420766"/>
              <a:gd name="connsiteY52-106" fmla="*/ 1784944 h 2251203"/>
              <a:gd name="connsiteX53-107" fmla="*/ 171454 w 420766"/>
              <a:gd name="connsiteY53-108" fmla="*/ 1746160 h 2251203"/>
              <a:gd name="connsiteX54-109" fmla="*/ 170327 w 420766"/>
              <a:gd name="connsiteY54-110" fmla="*/ 1726767 h 2251203"/>
              <a:gd name="connsiteX55-111" fmla="*/ 166948 w 420766"/>
              <a:gd name="connsiteY55-112" fmla="*/ 1668591 h 2251203"/>
              <a:gd name="connsiteX56-113" fmla="*/ 163569 w 420766"/>
              <a:gd name="connsiteY56-114" fmla="*/ 1610413 h 2251203"/>
              <a:gd name="connsiteX57-115" fmla="*/ 159064 w 420766"/>
              <a:gd name="connsiteY57-116" fmla="*/ 1532843 h 2251203"/>
              <a:gd name="connsiteX58-117" fmla="*/ 169025 w 420766"/>
              <a:gd name="connsiteY58-118" fmla="*/ 1454433 h 2251203"/>
              <a:gd name="connsiteX59-119" fmla="*/ 158887 w 420766"/>
              <a:gd name="connsiteY59-120" fmla="*/ 1279901 h 2251203"/>
              <a:gd name="connsiteX60-121" fmla="*/ 148750 w 420766"/>
              <a:gd name="connsiteY60-122" fmla="*/ 1105369 h 2251203"/>
              <a:gd name="connsiteX61-123" fmla="*/ 129602 w 420766"/>
              <a:gd name="connsiteY61-124" fmla="*/ 775698 h 2251203"/>
              <a:gd name="connsiteX62-125" fmla="*/ 120591 w 420766"/>
              <a:gd name="connsiteY62-126" fmla="*/ 620558 h 2251203"/>
              <a:gd name="connsiteX63-127" fmla="*/ 117212 w 420766"/>
              <a:gd name="connsiteY63-128" fmla="*/ 562381 h 2251203"/>
              <a:gd name="connsiteX64-129" fmla="*/ 112706 w 420766"/>
              <a:gd name="connsiteY64-130" fmla="*/ 484811 h 2251203"/>
              <a:gd name="connsiteX65-131" fmla="*/ 94861 w 420766"/>
              <a:gd name="connsiteY65-132" fmla="*/ 427474 h 2251203"/>
              <a:gd name="connsiteX66-133" fmla="*/ 92608 w 420766"/>
              <a:gd name="connsiteY66-134" fmla="*/ 388690 h 2251203"/>
              <a:gd name="connsiteX67-135" fmla="*/ 89229 w 420766"/>
              <a:gd name="connsiteY67-136" fmla="*/ 330512 h 2251203"/>
              <a:gd name="connsiteX68-137" fmla="*/ 86976 w 420766"/>
              <a:gd name="connsiteY68-138" fmla="*/ 291727 h 2251203"/>
              <a:gd name="connsiteX69-139" fmla="*/ 69130 w 420766"/>
              <a:gd name="connsiteY69-140" fmla="*/ 234390 h 2251203"/>
              <a:gd name="connsiteX70-141" fmla="*/ 65751 w 420766"/>
              <a:gd name="connsiteY70-142" fmla="*/ 176212 h 2251203"/>
              <a:gd name="connsiteX71-143" fmla="*/ 47905 w 420766"/>
              <a:gd name="connsiteY71-144" fmla="*/ 118876 h 2251203"/>
              <a:gd name="connsiteX72-145" fmla="*/ 32312 w 420766"/>
              <a:gd name="connsiteY72-146" fmla="*/ 100324 h 2251203"/>
              <a:gd name="connsiteX73-147" fmla="*/ 16719 w 420766"/>
              <a:gd name="connsiteY73-148" fmla="*/ 81772 h 2251203"/>
              <a:gd name="connsiteX74-149" fmla="*/ 0 w 420766"/>
              <a:gd name="connsiteY74-150" fmla="*/ 43826 h 2251203"/>
              <a:gd name="connsiteX75-151" fmla="*/ 14467 w 420766"/>
              <a:gd name="connsiteY75-152" fmla="*/ 42986 h 2251203"/>
              <a:gd name="connsiteX76-153" fmla="*/ 27807 w 420766"/>
              <a:gd name="connsiteY76-154" fmla="*/ 22753 h 2251203"/>
              <a:gd name="connsiteX77-155" fmla="*/ 55614 w 420766"/>
              <a:gd name="connsiteY77-156" fmla="*/ 1681 h 2251203"/>
              <a:gd name="connsiteX0-157" fmla="*/ 55614 w 420766"/>
              <a:gd name="connsiteY0-158" fmla="*/ 1681 h 2251203"/>
              <a:gd name="connsiteX1-159" fmla="*/ 84547 w 420766"/>
              <a:gd name="connsiteY1-160" fmla="*/ 0 h 2251203"/>
              <a:gd name="connsiteX2-161" fmla="*/ 143540 w 420766"/>
              <a:gd name="connsiteY2-162" fmla="*/ 16031 h 2251203"/>
              <a:gd name="connsiteX3-163" fmla="*/ 172474 w 420766"/>
              <a:gd name="connsiteY3-164" fmla="*/ 14351 h 2251203"/>
              <a:gd name="connsiteX4-165" fmla="*/ 202534 w 420766"/>
              <a:gd name="connsiteY4-166" fmla="*/ 32063 h 2251203"/>
              <a:gd name="connsiteX5-167" fmla="*/ 247060 w 420766"/>
              <a:gd name="connsiteY5-168" fmla="*/ 48934 h 2251203"/>
              <a:gd name="connsiteX6-169" fmla="*/ 275993 w 420766"/>
              <a:gd name="connsiteY6-170" fmla="*/ 47254 h 2251203"/>
              <a:gd name="connsiteX7-171" fmla="*/ 291586 w 420766"/>
              <a:gd name="connsiteY7-172" fmla="*/ 65807 h 2251203"/>
              <a:gd name="connsiteX8-173" fmla="*/ 320519 w 420766"/>
              <a:gd name="connsiteY8-174" fmla="*/ 64126 h 2251203"/>
              <a:gd name="connsiteX9-175" fmla="*/ 336112 w 420766"/>
              <a:gd name="connsiteY9-176" fmla="*/ 82678 h 2251203"/>
              <a:gd name="connsiteX10-177" fmla="*/ 351705 w 420766"/>
              <a:gd name="connsiteY10-178" fmla="*/ 101230 h 2251203"/>
              <a:gd name="connsiteX11-179" fmla="*/ 367298 w 420766"/>
              <a:gd name="connsiteY11-180" fmla="*/ 119782 h 2251203"/>
              <a:gd name="connsiteX12-181" fmla="*/ 369551 w 420766"/>
              <a:gd name="connsiteY12-182" fmla="*/ 158567 h 2251203"/>
              <a:gd name="connsiteX13-183" fmla="*/ 356211 w 420766"/>
              <a:gd name="connsiteY13-184" fmla="*/ 178799 h 2251203"/>
              <a:gd name="connsiteX14-185" fmla="*/ 357337 w 420766"/>
              <a:gd name="connsiteY14-186" fmla="*/ 198193 h 2251203"/>
              <a:gd name="connsiteX15-187" fmla="*/ 343997 w 420766"/>
              <a:gd name="connsiteY15-188" fmla="*/ 218425 h 2251203"/>
              <a:gd name="connsiteX16-189" fmla="*/ 346250 w 420766"/>
              <a:gd name="connsiteY16-190" fmla="*/ 257210 h 2251203"/>
              <a:gd name="connsiteX17-191" fmla="*/ 332909 w 420766"/>
              <a:gd name="connsiteY17-192" fmla="*/ 277443 h 2251203"/>
              <a:gd name="connsiteX18-193" fmla="*/ 335162 w 420766"/>
              <a:gd name="connsiteY18-194" fmla="*/ 316227 h 2251203"/>
              <a:gd name="connsiteX19-195" fmla="*/ 322948 w 420766"/>
              <a:gd name="connsiteY19-196" fmla="*/ 355853 h 2251203"/>
              <a:gd name="connsiteX20-197" fmla="*/ 325201 w 420766"/>
              <a:gd name="connsiteY20-198" fmla="*/ 394638 h 2251203"/>
              <a:gd name="connsiteX21-199" fmla="*/ 328580 w 420766"/>
              <a:gd name="connsiteY21-200" fmla="*/ 452815 h 2251203"/>
              <a:gd name="connsiteX22-201" fmla="*/ 331959 w 420766"/>
              <a:gd name="connsiteY22-202" fmla="*/ 510992 h 2251203"/>
              <a:gd name="connsiteX23-203" fmla="*/ 336465 w 420766"/>
              <a:gd name="connsiteY23-204" fmla="*/ 588562 h 2251203"/>
              <a:gd name="connsiteX24-205" fmla="*/ 342097 w 420766"/>
              <a:gd name="connsiteY24-206" fmla="*/ 685524 h 2251203"/>
              <a:gd name="connsiteX25-207" fmla="*/ 348855 w 420766"/>
              <a:gd name="connsiteY25-208" fmla="*/ 801878 h 2251203"/>
              <a:gd name="connsiteX26-209" fmla="*/ 355613 w 420766"/>
              <a:gd name="connsiteY26-210" fmla="*/ 918233 h 2251203"/>
              <a:gd name="connsiteX27-211" fmla="*/ 362371 w 420766"/>
              <a:gd name="connsiteY27-212" fmla="*/ 1034588 h 2251203"/>
              <a:gd name="connsiteX28-213" fmla="*/ 369129 w 420766"/>
              <a:gd name="connsiteY28-214" fmla="*/ 1150942 h 2251203"/>
              <a:gd name="connsiteX29-215" fmla="*/ 374761 w 420766"/>
              <a:gd name="connsiteY29-216" fmla="*/ 1247905 h 2251203"/>
              <a:gd name="connsiteX30-217" fmla="*/ 380393 w 420766"/>
              <a:gd name="connsiteY30-218" fmla="*/ 1344867 h 2251203"/>
              <a:gd name="connsiteX31-219" fmla="*/ 384899 w 420766"/>
              <a:gd name="connsiteY31-220" fmla="*/ 1422436 h 2251203"/>
              <a:gd name="connsiteX32-221" fmla="*/ 389404 w 420766"/>
              <a:gd name="connsiteY32-222" fmla="*/ 1500007 h 2251203"/>
              <a:gd name="connsiteX33-223" fmla="*/ 392783 w 420766"/>
              <a:gd name="connsiteY33-224" fmla="*/ 1558184 h 2251203"/>
              <a:gd name="connsiteX34-225" fmla="*/ 410629 w 420766"/>
              <a:gd name="connsiteY34-226" fmla="*/ 1615520 h 2251203"/>
              <a:gd name="connsiteX35-227" fmla="*/ 415134 w 420766"/>
              <a:gd name="connsiteY35-228" fmla="*/ 1693091 h 2251203"/>
              <a:gd name="connsiteX36-229" fmla="*/ 420766 w 420766"/>
              <a:gd name="connsiteY36-230" fmla="*/ 1790052 h 2251203"/>
              <a:gd name="connsiteX37-231" fmla="*/ 410805 w 420766"/>
              <a:gd name="connsiteY37-232" fmla="*/ 1868463 h 2251203"/>
              <a:gd name="connsiteX38-233" fmla="*/ 401970 w 420766"/>
              <a:gd name="connsiteY38-234" fmla="*/ 1966265 h 2251203"/>
              <a:gd name="connsiteX39-235" fmla="*/ 390883 w 420766"/>
              <a:gd name="connsiteY39-236" fmla="*/ 2025283 h 2251203"/>
              <a:gd name="connsiteX40-237" fmla="*/ 379795 w 420766"/>
              <a:gd name="connsiteY40-238" fmla="*/ 2084300 h 2251203"/>
              <a:gd name="connsiteX41-239" fmla="*/ 354241 w 420766"/>
              <a:gd name="connsiteY41-240" fmla="*/ 2144158 h 2251203"/>
              <a:gd name="connsiteX42-241" fmla="*/ 327561 w 420766"/>
              <a:gd name="connsiteY42-242" fmla="*/ 2184624 h 2251203"/>
              <a:gd name="connsiteX43-243" fmla="*/ 299754 w 420766"/>
              <a:gd name="connsiteY43-244" fmla="*/ 2205696 h 2251203"/>
              <a:gd name="connsiteX44-245" fmla="*/ 271946 w 420766"/>
              <a:gd name="connsiteY44-246" fmla="*/ 2226769 h 2251203"/>
              <a:gd name="connsiteX45-247" fmla="*/ 244139 w 420766"/>
              <a:gd name="connsiteY45-248" fmla="*/ 2247842 h 2251203"/>
              <a:gd name="connsiteX46-249" fmla="*/ 215206 w 420766"/>
              <a:gd name="connsiteY46-250" fmla="*/ 2249523 h 2251203"/>
              <a:gd name="connsiteX47-251" fmla="*/ 186272 w 420766"/>
              <a:gd name="connsiteY47-252" fmla="*/ 2251203 h 2251203"/>
              <a:gd name="connsiteX48-253" fmla="*/ 170680 w 420766"/>
              <a:gd name="connsiteY48-254" fmla="*/ 2232651 h 2251203"/>
              <a:gd name="connsiteX49-255" fmla="*/ 162257 w 420766"/>
              <a:gd name="connsiteY49-256" fmla="*/ 2213536 h 2251203"/>
              <a:gd name="connsiteX50-257" fmla="*/ 138612 w 420766"/>
              <a:gd name="connsiteY50-258" fmla="*/ 1806441 h 2251203"/>
              <a:gd name="connsiteX51-259" fmla="*/ 173706 w 420766"/>
              <a:gd name="connsiteY51-260" fmla="*/ 1784944 h 2251203"/>
              <a:gd name="connsiteX52-261" fmla="*/ 171454 w 420766"/>
              <a:gd name="connsiteY52-262" fmla="*/ 1746160 h 2251203"/>
              <a:gd name="connsiteX53-263" fmla="*/ 170327 w 420766"/>
              <a:gd name="connsiteY53-264" fmla="*/ 1726767 h 2251203"/>
              <a:gd name="connsiteX54-265" fmla="*/ 166948 w 420766"/>
              <a:gd name="connsiteY54-266" fmla="*/ 1668591 h 2251203"/>
              <a:gd name="connsiteX55-267" fmla="*/ 163569 w 420766"/>
              <a:gd name="connsiteY55-268" fmla="*/ 1610413 h 2251203"/>
              <a:gd name="connsiteX56-269" fmla="*/ 159064 w 420766"/>
              <a:gd name="connsiteY56-270" fmla="*/ 1532843 h 2251203"/>
              <a:gd name="connsiteX57-271" fmla="*/ 169025 w 420766"/>
              <a:gd name="connsiteY57-272" fmla="*/ 1454433 h 2251203"/>
              <a:gd name="connsiteX58-273" fmla="*/ 158887 w 420766"/>
              <a:gd name="connsiteY58-274" fmla="*/ 1279901 h 2251203"/>
              <a:gd name="connsiteX59-275" fmla="*/ 148750 w 420766"/>
              <a:gd name="connsiteY59-276" fmla="*/ 1105369 h 2251203"/>
              <a:gd name="connsiteX60-277" fmla="*/ 129602 w 420766"/>
              <a:gd name="connsiteY60-278" fmla="*/ 775698 h 2251203"/>
              <a:gd name="connsiteX61-279" fmla="*/ 120591 w 420766"/>
              <a:gd name="connsiteY61-280" fmla="*/ 620558 h 2251203"/>
              <a:gd name="connsiteX62-281" fmla="*/ 117212 w 420766"/>
              <a:gd name="connsiteY62-282" fmla="*/ 562381 h 2251203"/>
              <a:gd name="connsiteX63-283" fmla="*/ 112706 w 420766"/>
              <a:gd name="connsiteY63-284" fmla="*/ 484811 h 2251203"/>
              <a:gd name="connsiteX64-285" fmla="*/ 94861 w 420766"/>
              <a:gd name="connsiteY64-286" fmla="*/ 427474 h 2251203"/>
              <a:gd name="connsiteX65-287" fmla="*/ 92608 w 420766"/>
              <a:gd name="connsiteY65-288" fmla="*/ 388690 h 2251203"/>
              <a:gd name="connsiteX66-289" fmla="*/ 89229 w 420766"/>
              <a:gd name="connsiteY66-290" fmla="*/ 330512 h 2251203"/>
              <a:gd name="connsiteX67-291" fmla="*/ 86976 w 420766"/>
              <a:gd name="connsiteY67-292" fmla="*/ 291727 h 2251203"/>
              <a:gd name="connsiteX68-293" fmla="*/ 69130 w 420766"/>
              <a:gd name="connsiteY68-294" fmla="*/ 234390 h 2251203"/>
              <a:gd name="connsiteX69-295" fmla="*/ 65751 w 420766"/>
              <a:gd name="connsiteY69-296" fmla="*/ 176212 h 2251203"/>
              <a:gd name="connsiteX70-297" fmla="*/ 47905 w 420766"/>
              <a:gd name="connsiteY70-298" fmla="*/ 118876 h 2251203"/>
              <a:gd name="connsiteX71-299" fmla="*/ 32312 w 420766"/>
              <a:gd name="connsiteY71-300" fmla="*/ 100324 h 2251203"/>
              <a:gd name="connsiteX72-301" fmla="*/ 16719 w 420766"/>
              <a:gd name="connsiteY72-302" fmla="*/ 81772 h 2251203"/>
              <a:gd name="connsiteX73-303" fmla="*/ 0 w 420766"/>
              <a:gd name="connsiteY73-304" fmla="*/ 43826 h 2251203"/>
              <a:gd name="connsiteX74-305" fmla="*/ 14467 w 420766"/>
              <a:gd name="connsiteY74-306" fmla="*/ 42986 h 2251203"/>
              <a:gd name="connsiteX75-307" fmla="*/ 27807 w 420766"/>
              <a:gd name="connsiteY75-308" fmla="*/ 22753 h 2251203"/>
              <a:gd name="connsiteX76-309" fmla="*/ 55614 w 420766"/>
              <a:gd name="connsiteY76-310" fmla="*/ 1681 h 2251203"/>
              <a:gd name="connsiteX0-311" fmla="*/ 55614 w 420766"/>
              <a:gd name="connsiteY0-312" fmla="*/ 1681 h 2251203"/>
              <a:gd name="connsiteX1-313" fmla="*/ 84547 w 420766"/>
              <a:gd name="connsiteY1-314" fmla="*/ 0 h 2251203"/>
              <a:gd name="connsiteX2-315" fmla="*/ 143540 w 420766"/>
              <a:gd name="connsiteY2-316" fmla="*/ 16031 h 2251203"/>
              <a:gd name="connsiteX3-317" fmla="*/ 172474 w 420766"/>
              <a:gd name="connsiteY3-318" fmla="*/ 14351 h 2251203"/>
              <a:gd name="connsiteX4-319" fmla="*/ 202534 w 420766"/>
              <a:gd name="connsiteY4-320" fmla="*/ 32063 h 2251203"/>
              <a:gd name="connsiteX5-321" fmla="*/ 247060 w 420766"/>
              <a:gd name="connsiteY5-322" fmla="*/ 48934 h 2251203"/>
              <a:gd name="connsiteX6-323" fmla="*/ 275993 w 420766"/>
              <a:gd name="connsiteY6-324" fmla="*/ 47254 h 2251203"/>
              <a:gd name="connsiteX7-325" fmla="*/ 291586 w 420766"/>
              <a:gd name="connsiteY7-326" fmla="*/ 65807 h 2251203"/>
              <a:gd name="connsiteX8-327" fmla="*/ 320519 w 420766"/>
              <a:gd name="connsiteY8-328" fmla="*/ 64126 h 2251203"/>
              <a:gd name="connsiteX9-329" fmla="*/ 336112 w 420766"/>
              <a:gd name="connsiteY9-330" fmla="*/ 82678 h 2251203"/>
              <a:gd name="connsiteX10-331" fmla="*/ 351705 w 420766"/>
              <a:gd name="connsiteY10-332" fmla="*/ 101230 h 2251203"/>
              <a:gd name="connsiteX11-333" fmla="*/ 367298 w 420766"/>
              <a:gd name="connsiteY11-334" fmla="*/ 119782 h 2251203"/>
              <a:gd name="connsiteX12-335" fmla="*/ 369551 w 420766"/>
              <a:gd name="connsiteY12-336" fmla="*/ 158567 h 2251203"/>
              <a:gd name="connsiteX13-337" fmla="*/ 356211 w 420766"/>
              <a:gd name="connsiteY13-338" fmla="*/ 178799 h 2251203"/>
              <a:gd name="connsiteX14-339" fmla="*/ 357337 w 420766"/>
              <a:gd name="connsiteY14-340" fmla="*/ 198193 h 2251203"/>
              <a:gd name="connsiteX15-341" fmla="*/ 343997 w 420766"/>
              <a:gd name="connsiteY15-342" fmla="*/ 218425 h 2251203"/>
              <a:gd name="connsiteX16-343" fmla="*/ 346250 w 420766"/>
              <a:gd name="connsiteY16-344" fmla="*/ 257210 h 2251203"/>
              <a:gd name="connsiteX17-345" fmla="*/ 332909 w 420766"/>
              <a:gd name="connsiteY17-346" fmla="*/ 277443 h 2251203"/>
              <a:gd name="connsiteX18-347" fmla="*/ 335162 w 420766"/>
              <a:gd name="connsiteY18-348" fmla="*/ 316227 h 2251203"/>
              <a:gd name="connsiteX19-349" fmla="*/ 322948 w 420766"/>
              <a:gd name="connsiteY19-350" fmla="*/ 355853 h 2251203"/>
              <a:gd name="connsiteX20-351" fmla="*/ 325201 w 420766"/>
              <a:gd name="connsiteY20-352" fmla="*/ 394638 h 2251203"/>
              <a:gd name="connsiteX21-353" fmla="*/ 328580 w 420766"/>
              <a:gd name="connsiteY21-354" fmla="*/ 452815 h 2251203"/>
              <a:gd name="connsiteX22-355" fmla="*/ 331959 w 420766"/>
              <a:gd name="connsiteY22-356" fmla="*/ 510992 h 2251203"/>
              <a:gd name="connsiteX23-357" fmla="*/ 336465 w 420766"/>
              <a:gd name="connsiteY23-358" fmla="*/ 588562 h 2251203"/>
              <a:gd name="connsiteX24-359" fmla="*/ 342097 w 420766"/>
              <a:gd name="connsiteY24-360" fmla="*/ 685524 h 2251203"/>
              <a:gd name="connsiteX25-361" fmla="*/ 348855 w 420766"/>
              <a:gd name="connsiteY25-362" fmla="*/ 801878 h 2251203"/>
              <a:gd name="connsiteX26-363" fmla="*/ 355613 w 420766"/>
              <a:gd name="connsiteY26-364" fmla="*/ 918233 h 2251203"/>
              <a:gd name="connsiteX27-365" fmla="*/ 362371 w 420766"/>
              <a:gd name="connsiteY27-366" fmla="*/ 1034588 h 2251203"/>
              <a:gd name="connsiteX28-367" fmla="*/ 369129 w 420766"/>
              <a:gd name="connsiteY28-368" fmla="*/ 1150942 h 2251203"/>
              <a:gd name="connsiteX29-369" fmla="*/ 374761 w 420766"/>
              <a:gd name="connsiteY29-370" fmla="*/ 1247905 h 2251203"/>
              <a:gd name="connsiteX30-371" fmla="*/ 380393 w 420766"/>
              <a:gd name="connsiteY30-372" fmla="*/ 1344867 h 2251203"/>
              <a:gd name="connsiteX31-373" fmla="*/ 384899 w 420766"/>
              <a:gd name="connsiteY31-374" fmla="*/ 1422436 h 2251203"/>
              <a:gd name="connsiteX32-375" fmla="*/ 389404 w 420766"/>
              <a:gd name="connsiteY32-376" fmla="*/ 1500007 h 2251203"/>
              <a:gd name="connsiteX33-377" fmla="*/ 392783 w 420766"/>
              <a:gd name="connsiteY33-378" fmla="*/ 1558184 h 2251203"/>
              <a:gd name="connsiteX34-379" fmla="*/ 410629 w 420766"/>
              <a:gd name="connsiteY34-380" fmla="*/ 1615520 h 2251203"/>
              <a:gd name="connsiteX35-381" fmla="*/ 415134 w 420766"/>
              <a:gd name="connsiteY35-382" fmla="*/ 1693091 h 2251203"/>
              <a:gd name="connsiteX36-383" fmla="*/ 420766 w 420766"/>
              <a:gd name="connsiteY36-384" fmla="*/ 1790052 h 2251203"/>
              <a:gd name="connsiteX37-385" fmla="*/ 410805 w 420766"/>
              <a:gd name="connsiteY37-386" fmla="*/ 1868463 h 2251203"/>
              <a:gd name="connsiteX38-387" fmla="*/ 401970 w 420766"/>
              <a:gd name="connsiteY38-388" fmla="*/ 1966265 h 2251203"/>
              <a:gd name="connsiteX39-389" fmla="*/ 390883 w 420766"/>
              <a:gd name="connsiteY39-390" fmla="*/ 2025283 h 2251203"/>
              <a:gd name="connsiteX40-391" fmla="*/ 379795 w 420766"/>
              <a:gd name="connsiteY40-392" fmla="*/ 2084300 h 2251203"/>
              <a:gd name="connsiteX41-393" fmla="*/ 354241 w 420766"/>
              <a:gd name="connsiteY41-394" fmla="*/ 2144158 h 2251203"/>
              <a:gd name="connsiteX42-395" fmla="*/ 327561 w 420766"/>
              <a:gd name="connsiteY42-396" fmla="*/ 2184624 h 2251203"/>
              <a:gd name="connsiteX43-397" fmla="*/ 299754 w 420766"/>
              <a:gd name="connsiteY43-398" fmla="*/ 2205696 h 2251203"/>
              <a:gd name="connsiteX44-399" fmla="*/ 271946 w 420766"/>
              <a:gd name="connsiteY44-400" fmla="*/ 2226769 h 2251203"/>
              <a:gd name="connsiteX45-401" fmla="*/ 244139 w 420766"/>
              <a:gd name="connsiteY45-402" fmla="*/ 2247842 h 2251203"/>
              <a:gd name="connsiteX46-403" fmla="*/ 215206 w 420766"/>
              <a:gd name="connsiteY46-404" fmla="*/ 2249523 h 2251203"/>
              <a:gd name="connsiteX47-405" fmla="*/ 186272 w 420766"/>
              <a:gd name="connsiteY47-406" fmla="*/ 2251203 h 2251203"/>
              <a:gd name="connsiteX48-407" fmla="*/ 170680 w 420766"/>
              <a:gd name="connsiteY48-408" fmla="*/ 2232651 h 2251203"/>
              <a:gd name="connsiteX49-409" fmla="*/ 162257 w 420766"/>
              <a:gd name="connsiteY49-410" fmla="*/ 2213536 h 2251203"/>
              <a:gd name="connsiteX50-411" fmla="*/ 173706 w 420766"/>
              <a:gd name="connsiteY50-412" fmla="*/ 1784944 h 2251203"/>
              <a:gd name="connsiteX51-413" fmla="*/ 171454 w 420766"/>
              <a:gd name="connsiteY51-414" fmla="*/ 1746160 h 2251203"/>
              <a:gd name="connsiteX52-415" fmla="*/ 170327 w 420766"/>
              <a:gd name="connsiteY52-416" fmla="*/ 1726767 h 2251203"/>
              <a:gd name="connsiteX53-417" fmla="*/ 166948 w 420766"/>
              <a:gd name="connsiteY53-418" fmla="*/ 1668591 h 2251203"/>
              <a:gd name="connsiteX54-419" fmla="*/ 163569 w 420766"/>
              <a:gd name="connsiteY54-420" fmla="*/ 1610413 h 2251203"/>
              <a:gd name="connsiteX55-421" fmla="*/ 159064 w 420766"/>
              <a:gd name="connsiteY55-422" fmla="*/ 1532843 h 2251203"/>
              <a:gd name="connsiteX56-423" fmla="*/ 169025 w 420766"/>
              <a:gd name="connsiteY56-424" fmla="*/ 1454433 h 2251203"/>
              <a:gd name="connsiteX57-425" fmla="*/ 158887 w 420766"/>
              <a:gd name="connsiteY57-426" fmla="*/ 1279901 h 2251203"/>
              <a:gd name="connsiteX58-427" fmla="*/ 148750 w 420766"/>
              <a:gd name="connsiteY58-428" fmla="*/ 1105369 h 2251203"/>
              <a:gd name="connsiteX59-429" fmla="*/ 129602 w 420766"/>
              <a:gd name="connsiteY59-430" fmla="*/ 775698 h 2251203"/>
              <a:gd name="connsiteX60-431" fmla="*/ 120591 w 420766"/>
              <a:gd name="connsiteY60-432" fmla="*/ 620558 h 2251203"/>
              <a:gd name="connsiteX61-433" fmla="*/ 117212 w 420766"/>
              <a:gd name="connsiteY61-434" fmla="*/ 562381 h 2251203"/>
              <a:gd name="connsiteX62-435" fmla="*/ 112706 w 420766"/>
              <a:gd name="connsiteY62-436" fmla="*/ 484811 h 2251203"/>
              <a:gd name="connsiteX63-437" fmla="*/ 94861 w 420766"/>
              <a:gd name="connsiteY63-438" fmla="*/ 427474 h 2251203"/>
              <a:gd name="connsiteX64-439" fmla="*/ 92608 w 420766"/>
              <a:gd name="connsiteY64-440" fmla="*/ 388690 h 2251203"/>
              <a:gd name="connsiteX65-441" fmla="*/ 89229 w 420766"/>
              <a:gd name="connsiteY65-442" fmla="*/ 330512 h 2251203"/>
              <a:gd name="connsiteX66-443" fmla="*/ 86976 w 420766"/>
              <a:gd name="connsiteY66-444" fmla="*/ 291727 h 2251203"/>
              <a:gd name="connsiteX67-445" fmla="*/ 69130 w 420766"/>
              <a:gd name="connsiteY67-446" fmla="*/ 234390 h 2251203"/>
              <a:gd name="connsiteX68-447" fmla="*/ 65751 w 420766"/>
              <a:gd name="connsiteY68-448" fmla="*/ 176212 h 2251203"/>
              <a:gd name="connsiteX69-449" fmla="*/ 47905 w 420766"/>
              <a:gd name="connsiteY69-450" fmla="*/ 118876 h 2251203"/>
              <a:gd name="connsiteX70-451" fmla="*/ 32312 w 420766"/>
              <a:gd name="connsiteY70-452" fmla="*/ 100324 h 2251203"/>
              <a:gd name="connsiteX71-453" fmla="*/ 16719 w 420766"/>
              <a:gd name="connsiteY71-454" fmla="*/ 81772 h 2251203"/>
              <a:gd name="connsiteX72-455" fmla="*/ 0 w 420766"/>
              <a:gd name="connsiteY72-456" fmla="*/ 43826 h 2251203"/>
              <a:gd name="connsiteX73-457" fmla="*/ 14467 w 420766"/>
              <a:gd name="connsiteY73-458" fmla="*/ 42986 h 2251203"/>
              <a:gd name="connsiteX74-459" fmla="*/ 27807 w 420766"/>
              <a:gd name="connsiteY74-460" fmla="*/ 22753 h 2251203"/>
              <a:gd name="connsiteX75-461" fmla="*/ 55614 w 420766"/>
              <a:gd name="connsiteY75-462" fmla="*/ 1681 h 2251203"/>
              <a:gd name="connsiteX0-463" fmla="*/ 55614 w 420766"/>
              <a:gd name="connsiteY0-464" fmla="*/ 1681 h 2251203"/>
              <a:gd name="connsiteX1-465" fmla="*/ 84547 w 420766"/>
              <a:gd name="connsiteY1-466" fmla="*/ 0 h 2251203"/>
              <a:gd name="connsiteX2-467" fmla="*/ 143540 w 420766"/>
              <a:gd name="connsiteY2-468" fmla="*/ 16031 h 2251203"/>
              <a:gd name="connsiteX3-469" fmla="*/ 172474 w 420766"/>
              <a:gd name="connsiteY3-470" fmla="*/ 14351 h 2251203"/>
              <a:gd name="connsiteX4-471" fmla="*/ 202534 w 420766"/>
              <a:gd name="connsiteY4-472" fmla="*/ 32063 h 2251203"/>
              <a:gd name="connsiteX5-473" fmla="*/ 247060 w 420766"/>
              <a:gd name="connsiteY5-474" fmla="*/ 48934 h 2251203"/>
              <a:gd name="connsiteX6-475" fmla="*/ 275993 w 420766"/>
              <a:gd name="connsiteY6-476" fmla="*/ 47254 h 2251203"/>
              <a:gd name="connsiteX7-477" fmla="*/ 291586 w 420766"/>
              <a:gd name="connsiteY7-478" fmla="*/ 65807 h 2251203"/>
              <a:gd name="connsiteX8-479" fmla="*/ 320519 w 420766"/>
              <a:gd name="connsiteY8-480" fmla="*/ 64126 h 2251203"/>
              <a:gd name="connsiteX9-481" fmla="*/ 336112 w 420766"/>
              <a:gd name="connsiteY9-482" fmla="*/ 82678 h 2251203"/>
              <a:gd name="connsiteX10-483" fmla="*/ 351705 w 420766"/>
              <a:gd name="connsiteY10-484" fmla="*/ 101230 h 2251203"/>
              <a:gd name="connsiteX11-485" fmla="*/ 367298 w 420766"/>
              <a:gd name="connsiteY11-486" fmla="*/ 119782 h 2251203"/>
              <a:gd name="connsiteX12-487" fmla="*/ 369551 w 420766"/>
              <a:gd name="connsiteY12-488" fmla="*/ 158567 h 2251203"/>
              <a:gd name="connsiteX13-489" fmla="*/ 356211 w 420766"/>
              <a:gd name="connsiteY13-490" fmla="*/ 178799 h 2251203"/>
              <a:gd name="connsiteX14-491" fmla="*/ 357337 w 420766"/>
              <a:gd name="connsiteY14-492" fmla="*/ 198193 h 2251203"/>
              <a:gd name="connsiteX15-493" fmla="*/ 343997 w 420766"/>
              <a:gd name="connsiteY15-494" fmla="*/ 218425 h 2251203"/>
              <a:gd name="connsiteX16-495" fmla="*/ 346250 w 420766"/>
              <a:gd name="connsiteY16-496" fmla="*/ 257210 h 2251203"/>
              <a:gd name="connsiteX17-497" fmla="*/ 332909 w 420766"/>
              <a:gd name="connsiteY17-498" fmla="*/ 277443 h 2251203"/>
              <a:gd name="connsiteX18-499" fmla="*/ 335162 w 420766"/>
              <a:gd name="connsiteY18-500" fmla="*/ 316227 h 2251203"/>
              <a:gd name="connsiteX19-501" fmla="*/ 322948 w 420766"/>
              <a:gd name="connsiteY19-502" fmla="*/ 355853 h 2251203"/>
              <a:gd name="connsiteX20-503" fmla="*/ 325201 w 420766"/>
              <a:gd name="connsiteY20-504" fmla="*/ 394638 h 2251203"/>
              <a:gd name="connsiteX21-505" fmla="*/ 328580 w 420766"/>
              <a:gd name="connsiteY21-506" fmla="*/ 452815 h 2251203"/>
              <a:gd name="connsiteX22-507" fmla="*/ 331959 w 420766"/>
              <a:gd name="connsiteY22-508" fmla="*/ 510992 h 2251203"/>
              <a:gd name="connsiteX23-509" fmla="*/ 336465 w 420766"/>
              <a:gd name="connsiteY23-510" fmla="*/ 588562 h 2251203"/>
              <a:gd name="connsiteX24-511" fmla="*/ 342097 w 420766"/>
              <a:gd name="connsiteY24-512" fmla="*/ 685524 h 2251203"/>
              <a:gd name="connsiteX25-513" fmla="*/ 348855 w 420766"/>
              <a:gd name="connsiteY25-514" fmla="*/ 801878 h 2251203"/>
              <a:gd name="connsiteX26-515" fmla="*/ 355613 w 420766"/>
              <a:gd name="connsiteY26-516" fmla="*/ 918233 h 2251203"/>
              <a:gd name="connsiteX27-517" fmla="*/ 362371 w 420766"/>
              <a:gd name="connsiteY27-518" fmla="*/ 1034588 h 2251203"/>
              <a:gd name="connsiteX28-519" fmla="*/ 369129 w 420766"/>
              <a:gd name="connsiteY28-520" fmla="*/ 1150942 h 2251203"/>
              <a:gd name="connsiteX29-521" fmla="*/ 374761 w 420766"/>
              <a:gd name="connsiteY29-522" fmla="*/ 1247905 h 2251203"/>
              <a:gd name="connsiteX30-523" fmla="*/ 380393 w 420766"/>
              <a:gd name="connsiteY30-524" fmla="*/ 1344867 h 2251203"/>
              <a:gd name="connsiteX31-525" fmla="*/ 384899 w 420766"/>
              <a:gd name="connsiteY31-526" fmla="*/ 1422436 h 2251203"/>
              <a:gd name="connsiteX32-527" fmla="*/ 389404 w 420766"/>
              <a:gd name="connsiteY32-528" fmla="*/ 1500007 h 2251203"/>
              <a:gd name="connsiteX33-529" fmla="*/ 392783 w 420766"/>
              <a:gd name="connsiteY33-530" fmla="*/ 1558184 h 2251203"/>
              <a:gd name="connsiteX34-531" fmla="*/ 410629 w 420766"/>
              <a:gd name="connsiteY34-532" fmla="*/ 1615520 h 2251203"/>
              <a:gd name="connsiteX35-533" fmla="*/ 415134 w 420766"/>
              <a:gd name="connsiteY35-534" fmla="*/ 1693091 h 2251203"/>
              <a:gd name="connsiteX36-535" fmla="*/ 420766 w 420766"/>
              <a:gd name="connsiteY36-536" fmla="*/ 1790052 h 2251203"/>
              <a:gd name="connsiteX37-537" fmla="*/ 410805 w 420766"/>
              <a:gd name="connsiteY37-538" fmla="*/ 1868463 h 2251203"/>
              <a:gd name="connsiteX38-539" fmla="*/ 401970 w 420766"/>
              <a:gd name="connsiteY38-540" fmla="*/ 1966265 h 2251203"/>
              <a:gd name="connsiteX39-541" fmla="*/ 390883 w 420766"/>
              <a:gd name="connsiteY39-542" fmla="*/ 2025283 h 2251203"/>
              <a:gd name="connsiteX40-543" fmla="*/ 379795 w 420766"/>
              <a:gd name="connsiteY40-544" fmla="*/ 2084300 h 2251203"/>
              <a:gd name="connsiteX41-545" fmla="*/ 354241 w 420766"/>
              <a:gd name="connsiteY41-546" fmla="*/ 2144158 h 2251203"/>
              <a:gd name="connsiteX42-547" fmla="*/ 327561 w 420766"/>
              <a:gd name="connsiteY42-548" fmla="*/ 2184624 h 2251203"/>
              <a:gd name="connsiteX43-549" fmla="*/ 299754 w 420766"/>
              <a:gd name="connsiteY43-550" fmla="*/ 2205696 h 2251203"/>
              <a:gd name="connsiteX44-551" fmla="*/ 271946 w 420766"/>
              <a:gd name="connsiteY44-552" fmla="*/ 2226769 h 2251203"/>
              <a:gd name="connsiteX45-553" fmla="*/ 244139 w 420766"/>
              <a:gd name="connsiteY45-554" fmla="*/ 2247842 h 2251203"/>
              <a:gd name="connsiteX46-555" fmla="*/ 215206 w 420766"/>
              <a:gd name="connsiteY46-556" fmla="*/ 2249523 h 2251203"/>
              <a:gd name="connsiteX47-557" fmla="*/ 186272 w 420766"/>
              <a:gd name="connsiteY47-558" fmla="*/ 2251203 h 2251203"/>
              <a:gd name="connsiteX48-559" fmla="*/ 170680 w 420766"/>
              <a:gd name="connsiteY48-560" fmla="*/ 2232651 h 2251203"/>
              <a:gd name="connsiteX49-561" fmla="*/ 173706 w 420766"/>
              <a:gd name="connsiteY49-562" fmla="*/ 1784944 h 2251203"/>
              <a:gd name="connsiteX50-563" fmla="*/ 171454 w 420766"/>
              <a:gd name="connsiteY50-564" fmla="*/ 1746160 h 2251203"/>
              <a:gd name="connsiteX51-565" fmla="*/ 170327 w 420766"/>
              <a:gd name="connsiteY51-566" fmla="*/ 1726767 h 2251203"/>
              <a:gd name="connsiteX52-567" fmla="*/ 166948 w 420766"/>
              <a:gd name="connsiteY52-568" fmla="*/ 1668591 h 2251203"/>
              <a:gd name="connsiteX53-569" fmla="*/ 163569 w 420766"/>
              <a:gd name="connsiteY53-570" fmla="*/ 1610413 h 2251203"/>
              <a:gd name="connsiteX54-571" fmla="*/ 159064 w 420766"/>
              <a:gd name="connsiteY54-572" fmla="*/ 1532843 h 2251203"/>
              <a:gd name="connsiteX55-573" fmla="*/ 169025 w 420766"/>
              <a:gd name="connsiteY55-574" fmla="*/ 1454433 h 2251203"/>
              <a:gd name="connsiteX56-575" fmla="*/ 158887 w 420766"/>
              <a:gd name="connsiteY56-576" fmla="*/ 1279901 h 2251203"/>
              <a:gd name="connsiteX57-577" fmla="*/ 148750 w 420766"/>
              <a:gd name="connsiteY57-578" fmla="*/ 1105369 h 2251203"/>
              <a:gd name="connsiteX58-579" fmla="*/ 129602 w 420766"/>
              <a:gd name="connsiteY58-580" fmla="*/ 775698 h 2251203"/>
              <a:gd name="connsiteX59-581" fmla="*/ 120591 w 420766"/>
              <a:gd name="connsiteY59-582" fmla="*/ 620558 h 2251203"/>
              <a:gd name="connsiteX60-583" fmla="*/ 117212 w 420766"/>
              <a:gd name="connsiteY60-584" fmla="*/ 562381 h 2251203"/>
              <a:gd name="connsiteX61-585" fmla="*/ 112706 w 420766"/>
              <a:gd name="connsiteY61-586" fmla="*/ 484811 h 2251203"/>
              <a:gd name="connsiteX62-587" fmla="*/ 94861 w 420766"/>
              <a:gd name="connsiteY62-588" fmla="*/ 427474 h 2251203"/>
              <a:gd name="connsiteX63-589" fmla="*/ 92608 w 420766"/>
              <a:gd name="connsiteY63-590" fmla="*/ 388690 h 2251203"/>
              <a:gd name="connsiteX64-591" fmla="*/ 89229 w 420766"/>
              <a:gd name="connsiteY64-592" fmla="*/ 330512 h 2251203"/>
              <a:gd name="connsiteX65-593" fmla="*/ 86976 w 420766"/>
              <a:gd name="connsiteY65-594" fmla="*/ 291727 h 2251203"/>
              <a:gd name="connsiteX66-595" fmla="*/ 69130 w 420766"/>
              <a:gd name="connsiteY66-596" fmla="*/ 234390 h 2251203"/>
              <a:gd name="connsiteX67-597" fmla="*/ 65751 w 420766"/>
              <a:gd name="connsiteY67-598" fmla="*/ 176212 h 2251203"/>
              <a:gd name="connsiteX68-599" fmla="*/ 47905 w 420766"/>
              <a:gd name="connsiteY68-600" fmla="*/ 118876 h 2251203"/>
              <a:gd name="connsiteX69-601" fmla="*/ 32312 w 420766"/>
              <a:gd name="connsiteY69-602" fmla="*/ 100324 h 2251203"/>
              <a:gd name="connsiteX70-603" fmla="*/ 16719 w 420766"/>
              <a:gd name="connsiteY70-604" fmla="*/ 81772 h 2251203"/>
              <a:gd name="connsiteX71-605" fmla="*/ 0 w 420766"/>
              <a:gd name="connsiteY71-606" fmla="*/ 43826 h 2251203"/>
              <a:gd name="connsiteX72-607" fmla="*/ 14467 w 420766"/>
              <a:gd name="connsiteY72-608" fmla="*/ 42986 h 2251203"/>
              <a:gd name="connsiteX73-609" fmla="*/ 27807 w 420766"/>
              <a:gd name="connsiteY73-610" fmla="*/ 22753 h 2251203"/>
              <a:gd name="connsiteX74-611" fmla="*/ 55614 w 420766"/>
              <a:gd name="connsiteY74-612" fmla="*/ 1681 h 22512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</a:cxnLst>
            <a:rect l="l" t="t" r="r" b="b"/>
            <a:pathLst>
              <a:path w="420766" h="2251203">
                <a:moveTo>
                  <a:pt x="55614" y="1681"/>
                </a:moveTo>
                <a:lnTo>
                  <a:pt x="84547" y="0"/>
                </a:lnTo>
                <a:lnTo>
                  <a:pt x="143540" y="16031"/>
                </a:lnTo>
                <a:lnTo>
                  <a:pt x="172474" y="14351"/>
                </a:lnTo>
                <a:lnTo>
                  <a:pt x="202534" y="32063"/>
                </a:lnTo>
                <a:lnTo>
                  <a:pt x="247060" y="48934"/>
                </a:lnTo>
                <a:lnTo>
                  <a:pt x="275993" y="47254"/>
                </a:lnTo>
                <a:lnTo>
                  <a:pt x="291586" y="65807"/>
                </a:lnTo>
                <a:lnTo>
                  <a:pt x="320519" y="64126"/>
                </a:lnTo>
                <a:lnTo>
                  <a:pt x="336112" y="82678"/>
                </a:lnTo>
                <a:lnTo>
                  <a:pt x="351705" y="101230"/>
                </a:lnTo>
                <a:lnTo>
                  <a:pt x="367298" y="119782"/>
                </a:lnTo>
                <a:lnTo>
                  <a:pt x="369551" y="158567"/>
                </a:lnTo>
                <a:lnTo>
                  <a:pt x="356211" y="178799"/>
                </a:lnTo>
                <a:cubicBezTo>
                  <a:pt x="356586" y="185264"/>
                  <a:pt x="356962" y="191728"/>
                  <a:pt x="357337" y="198193"/>
                </a:cubicBezTo>
                <a:lnTo>
                  <a:pt x="343997" y="218425"/>
                </a:lnTo>
                <a:lnTo>
                  <a:pt x="346250" y="257210"/>
                </a:lnTo>
                <a:lnTo>
                  <a:pt x="332909" y="277443"/>
                </a:lnTo>
                <a:lnTo>
                  <a:pt x="335162" y="316227"/>
                </a:lnTo>
                <a:lnTo>
                  <a:pt x="322948" y="355853"/>
                </a:lnTo>
                <a:lnTo>
                  <a:pt x="325201" y="394638"/>
                </a:lnTo>
                <a:lnTo>
                  <a:pt x="328580" y="452815"/>
                </a:lnTo>
                <a:lnTo>
                  <a:pt x="331959" y="510992"/>
                </a:lnTo>
                <a:lnTo>
                  <a:pt x="336465" y="588562"/>
                </a:lnTo>
                <a:lnTo>
                  <a:pt x="342097" y="685524"/>
                </a:lnTo>
                <a:lnTo>
                  <a:pt x="348855" y="801878"/>
                </a:lnTo>
                <a:lnTo>
                  <a:pt x="355613" y="918233"/>
                </a:lnTo>
                <a:lnTo>
                  <a:pt x="362371" y="1034588"/>
                </a:lnTo>
                <a:lnTo>
                  <a:pt x="369129" y="1150942"/>
                </a:lnTo>
                <a:lnTo>
                  <a:pt x="374761" y="1247905"/>
                </a:lnTo>
                <a:lnTo>
                  <a:pt x="380393" y="1344867"/>
                </a:lnTo>
                <a:lnTo>
                  <a:pt x="384899" y="1422436"/>
                </a:lnTo>
                <a:lnTo>
                  <a:pt x="389404" y="1500007"/>
                </a:lnTo>
                <a:lnTo>
                  <a:pt x="392783" y="1558184"/>
                </a:lnTo>
                <a:lnTo>
                  <a:pt x="410629" y="1615520"/>
                </a:lnTo>
                <a:lnTo>
                  <a:pt x="415134" y="1693091"/>
                </a:lnTo>
                <a:lnTo>
                  <a:pt x="420766" y="1790052"/>
                </a:lnTo>
                <a:lnTo>
                  <a:pt x="410805" y="1868463"/>
                </a:lnTo>
                <a:lnTo>
                  <a:pt x="401970" y="1966265"/>
                </a:lnTo>
                <a:lnTo>
                  <a:pt x="390883" y="2025283"/>
                </a:lnTo>
                <a:lnTo>
                  <a:pt x="379795" y="2084300"/>
                </a:lnTo>
                <a:lnTo>
                  <a:pt x="354241" y="2144158"/>
                </a:lnTo>
                <a:lnTo>
                  <a:pt x="327561" y="2184624"/>
                </a:lnTo>
                <a:lnTo>
                  <a:pt x="299754" y="2205696"/>
                </a:lnTo>
                <a:lnTo>
                  <a:pt x="271946" y="2226769"/>
                </a:lnTo>
                <a:lnTo>
                  <a:pt x="244139" y="2247842"/>
                </a:lnTo>
                <a:lnTo>
                  <a:pt x="215206" y="2249523"/>
                </a:lnTo>
                <a:lnTo>
                  <a:pt x="186272" y="2251203"/>
                </a:lnTo>
                <a:lnTo>
                  <a:pt x="170680" y="2232651"/>
                </a:lnTo>
                <a:cubicBezTo>
                  <a:pt x="171689" y="2083415"/>
                  <a:pt x="172697" y="1934180"/>
                  <a:pt x="173706" y="1784944"/>
                </a:cubicBezTo>
                <a:lnTo>
                  <a:pt x="171454" y="1746160"/>
                </a:lnTo>
                <a:cubicBezTo>
                  <a:pt x="171078" y="1739696"/>
                  <a:pt x="170703" y="1733231"/>
                  <a:pt x="170327" y="1726767"/>
                </a:cubicBezTo>
                <a:lnTo>
                  <a:pt x="166948" y="1668591"/>
                </a:lnTo>
                <a:lnTo>
                  <a:pt x="163569" y="1610413"/>
                </a:lnTo>
                <a:lnTo>
                  <a:pt x="159064" y="1532843"/>
                </a:lnTo>
                <a:lnTo>
                  <a:pt x="169025" y="1454433"/>
                </a:lnTo>
                <a:lnTo>
                  <a:pt x="158887" y="1279901"/>
                </a:lnTo>
                <a:lnTo>
                  <a:pt x="148750" y="1105369"/>
                </a:lnTo>
                <a:lnTo>
                  <a:pt x="129602" y="775698"/>
                </a:lnTo>
                <a:lnTo>
                  <a:pt x="120591" y="620558"/>
                </a:lnTo>
                <a:lnTo>
                  <a:pt x="117212" y="562381"/>
                </a:lnTo>
                <a:lnTo>
                  <a:pt x="112706" y="484811"/>
                </a:lnTo>
                <a:lnTo>
                  <a:pt x="94861" y="427474"/>
                </a:lnTo>
                <a:lnTo>
                  <a:pt x="92608" y="388690"/>
                </a:lnTo>
                <a:lnTo>
                  <a:pt x="89229" y="330512"/>
                </a:lnTo>
                <a:lnTo>
                  <a:pt x="86976" y="291727"/>
                </a:lnTo>
                <a:lnTo>
                  <a:pt x="69130" y="234390"/>
                </a:lnTo>
                <a:lnTo>
                  <a:pt x="65751" y="176212"/>
                </a:lnTo>
                <a:lnTo>
                  <a:pt x="47905" y="118876"/>
                </a:lnTo>
                <a:lnTo>
                  <a:pt x="32312" y="100324"/>
                </a:lnTo>
                <a:lnTo>
                  <a:pt x="16719" y="81772"/>
                </a:lnTo>
                <a:lnTo>
                  <a:pt x="0" y="43826"/>
                </a:lnTo>
                <a:lnTo>
                  <a:pt x="14467" y="42986"/>
                </a:lnTo>
                <a:lnTo>
                  <a:pt x="27807" y="22753"/>
                </a:lnTo>
                <a:lnTo>
                  <a:pt x="55614" y="168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0" name="Freeform 41"/>
          <p:cNvSpPr/>
          <p:nvPr/>
        </p:nvSpPr>
        <p:spPr bwMode="auto">
          <a:xfrm>
            <a:off x="7284720" y="4899025"/>
            <a:ext cx="546735" cy="501015"/>
          </a:xfrm>
          <a:custGeom>
            <a:avLst/>
            <a:gdLst>
              <a:gd name="T0" fmla="*/ 0 w 236"/>
              <a:gd name="T1" fmla="*/ 16 h 152"/>
              <a:gd name="T2" fmla="*/ 0 w 236"/>
              <a:gd name="T3" fmla="*/ 12 h 152"/>
              <a:gd name="T4" fmla="*/ 0 w 236"/>
              <a:gd name="T5" fmla="*/ 8 h 152"/>
              <a:gd name="T6" fmla="*/ 4 w 236"/>
              <a:gd name="T7" fmla="*/ 4 h 152"/>
              <a:gd name="T8" fmla="*/ 12 w 236"/>
              <a:gd name="T9" fmla="*/ 0 h 152"/>
              <a:gd name="T10" fmla="*/ 16 w 236"/>
              <a:gd name="T11" fmla="*/ 0 h 152"/>
              <a:gd name="T12" fmla="*/ 20 w 236"/>
              <a:gd name="T13" fmla="*/ 0 h 152"/>
              <a:gd name="T14" fmla="*/ 28 w 236"/>
              <a:gd name="T15" fmla="*/ 4 h 152"/>
              <a:gd name="T16" fmla="*/ 40 w 236"/>
              <a:gd name="T17" fmla="*/ 8 h 152"/>
              <a:gd name="T18" fmla="*/ 52 w 236"/>
              <a:gd name="T19" fmla="*/ 12 h 152"/>
              <a:gd name="T20" fmla="*/ 68 w 236"/>
              <a:gd name="T21" fmla="*/ 16 h 152"/>
              <a:gd name="T22" fmla="*/ 84 w 236"/>
              <a:gd name="T23" fmla="*/ 24 h 152"/>
              <a:gd name="T24" fmla="*/ 104 w 236"/>
              <a:gd name="T25" fmla="*/ 32 h 152"/>
              <a:gd name="T26" fmla="*/ 124 w 236"/>
              <a:gd name="T27" fmla="*/ 36 h 152"/>
              <a:gd name="T28" fmla="*/ 140 w 236"/>
              <a:gd name="T29" fmla="*/ 44 h 152"/>
              <a:gd name="T30" fmla="*/ 156 w 236"/>
              <a:gd name="T31" fmla="*/ 52 h 152"/>
              <a:gd name="T32" fmla="*/ 168 w 236"/>
              <a:gd name="T33" fmla="*/ 56 h 152"/>
              <a:gd name="T34" fmla="*/ 180 w 236"/>
              <a:gd name="T35" fmla="*/ 60 h 152"/>
              <a:gd name="T36" fmla="*/ 188 w 236"/>
              <a:gd name="T37" fmla="*/ 64 h 152"/>
              <a:gd name="T38" fmla="*/ 196 w 236"/>
              <a:gd name="T39" fmla="*/ 68 h 152"/>
              <a:gd name="T40" fmla="*/ 204 w 236"/>
              <a:gd name="T41" fmla="*/ 72 h 152"/>
              <a:gd name="T42" fmla="*/ 212 w 236"/>
              <a:gd name="T43" fmla="*/ 80 h 152"/>
              <a:gd name="T44" fmla="*/ 220 w 236"/>
              <a:gd name="T45" fmla="*/ 84 h 152"/>
              <a:gd name="T46" fmla="*/ 224 w 236"/>
              <a:gd name="T47" fmla="*/ 96 h 152"/>
              <a:gd name="T48" fmla="*/ 232 w 236"/>
              <a:gd name="T49" fmla="*/ 104 h 152"/>
              <a:gd name="T50" fmla="*/ 232 w 236"/>
              <a:gd name="T51" fmla="*/ 112 h 152"/>
              <a:gd name="T52" fmla="*/ 236 w 236"/>
              <a:gd name="T53" fmla="*/ 124 h 152"/>
              <a:gd name="T54" fmla="*/ 236 w 236"/>
              <a:gd name="T55" fmla="*/ 132 h 152"/>
              <a:gd name="T56" fmla="*/ 236 w 236"/>
              <a:gd name="T57" fmla="*/ 136 h 152"/>
              <a:gd name="T58" fmla="*/ 232 w 236"/>
              <a:gd name="T59" fmla="*/ 144 h 152"/>
              <a:gd name="T60" fmla="*/ 228 w 236"/>
              <a:gd name="T61" fmla="*/ 148 h 152"/>
              <a:gd name="T62" fmla="*/ 224 w 236"/>
              <a:gd name="T63" fmla="*/ 152 h 152"/>
              <a:gd name="T64" fmla="*/ 220 w 236"/>
              <a:gd name="T65" fmla="*/ 152 h 152"/>
              <a:gd name="T66" fmla="*/ 212 w 236"/>
              <a:gd name="T67" fmla="*/ 152 h 152"/>
              <a:gd name="T68" fmla="*/ 200 w 236"/>
              <a:gd name="T69" fmla="*/ 148 h 152"/>
              <a:gd name="T70" fmla="*/ 188 w 236"/>
              <a:gd name="T71" fmla="*/ 144 h 152"/>
              <a:gd name="T72" fmla="*/ 176 w 236"/>
              <a:gd name="T73" fmla="*/ 136 h 152"/>
              <a:gd name="T74" fmla="*/ 168 w 236"/>
              <a:gd name="T75" fmla="*/ 132 h 152"/>
              <a:gd name="T76" fmla="*/ 160 w 236"/>
              <a:gd name="T77" fmla="*/ 128 h 152"/>
              <a:gd name="T78" fmla="*/ 148 w 236"/>
              <a:gd name="T79" fmla="*/ 124 h 152"/>
              <a:gd name="T80" fmla="*/ 136 w 236"/>
              <a:gd name="T81" fmla="*/ 116 h 152"/>
              <a:gd name="T82" fmla="*/ 124 w 236"/>
              <a:gd name="T83" fmla="*/ 108 h 152"/>
              <a:gd name="T84" fmla="*/ 112 w 236"/>
              <a:gd name="T85" fmla="*/ 100 h 152"/>
              <a:gd name="T86" fmla="*/ 96 w 236"/>
              <a:gd name="T87" fmla="*/ 88 h 152"/>
              <a:gd name="T88" fmla="*/ 76 w 236"/>
              <a:gd name="T89" fmla="*/ 76 h 152"/>
              <a:gd name="T90" fmla="*/ 60 w 236"/>
              <a:gd name="T91" fmla="*/ 64 h 152"/>
              <a:gd name="T92" fmla="*/ 44 w 236"/>
              <a:gd name="T93" fmla="*/ 56 h 152"/>
              <a:gd name="T94" fmla="*/ 32 w 236"/>
              <a:gd name="T95" fmla="*/ 48 h 152"/>
              <a:gd name="T96" fmla="*/ 24 w 236"/>
              <a:gd name="T97" fmla="*/ 40 h 152"/>
              <a:gd name="T98" fmla="*/ 12 w 236"/>
              <a:gd name="T99" fmla="*/ 32 h 152"/>
              <a:gd name="T100" fmla="*/ 8 w 236"/>
              <a:gd name="T101" fmla="*/ 24 h 152"/>
              <a:gd name="T102" fmla="*/ 4 w 236"/>
              <a:gd name="T103" fmla="*/ 20 h 152"/>
              <a:gd name="T104" fmla="*/ 0 w 236"/>
              <a:gd name="T105" fmla="*/ 16 h 152"/>
              <a:gd name="T106" fmla="*/ 0 w 236"/>
              <a:gd name="T107" fmla="*/ 1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36" h="152">
                <a:moveTo>
                  <a:pt x="0" y="16"/>
                </a:moveTo>
                <a:lnTo>
                  <a:pt x="0" y="12"/>
                </a:lnTo>
                <a:lnTo>
                  <a:pt x="0" y="8"/>
                </a:lnTo>
                <a:lnTo>
                  <a:pt x="4" y="4"/>
                </a:lnTo>
                <a:lnTo>
                  <a:pt x="12" y="0"/>
                </a:lnTo>
                <a:lnTo>
                  <a:pt x="16" y="0"/>
                </a:lnTo>
                <a:lnTo>
                  <a:pt x="20" y="0"/>
                </a:lnTo>
                <a:lnTo>
                  <a:pt x="28" y="4"/>
                </a:lnTo>
                <a:lnTo>
                  <a:pt x="40" y="8"/>
                </a:lnTo>
                <a:lnTo>
                  <a:pt x="52" y="12"/>
                </a:lnTo>
                <a:lnTo>
                  <a:pt x="68" y="16"/>
                </a:lnTo>
                <a:lnTo>
                  <a:pt x="84" y="24"/>
                </a:lnTo>
                <a:lnTo>
                  <a:pt x="104" y="32"/>
                </a:lnTo>
                <a:lnTo>
                  <a:pt x="124" y="36"/>
                </a:lnTo>
                <a:lnTo>
                  <a:pt x="140" y="44"/>
                </a:lnTo>
                <a:lnTo>
                  <a:pt x="156" y="52"/>
                </a:lnTo>
                <a:lnTo>
                  <a:pt x="168" y="56"/>
                </a:lnTo>
                <a:lnTo>
                  <a:pt x="180" y="60"/>
                </a:lnTo>
                <a:lnTo>
                  <a:pt x="188" y="64"/>
                </a:lnTo>
                <a:lnTo>
                  <a:pt x="196" y="68"/>
                </a:lnTo>
                <a:lnTo>
                  <a:pt x="204" y="72"/>
                </a:lnTo>
                <a:lnTo>
                  <a:pt x="212" y="80"/>
                </a:lnTo>
                <a:lnTo>
                  <a:pt x="220" y="84"/>
                </a:lnTo>
                <a:lnTo>
                  <a:pt x="224" y="96"/>
                </a:lnTo>
                <a:lnTo>
                  <a:pt x="232" y="104"/>
                </a:lnTo>
                <a:lnTo>
                  <a:pt x="232" y="112"/>
                </a:lnTo>
                <a:lnTo>
                  <a:pt x="236" y="124"/>
                </a:lnTo>
                <a:lnTo>
                  <a:pt x="236" y="132"/>
                </a:lnTo>
                <a:lnTo>
                  <a:pt x="236" y="136"/>
                </a:lnTo>
                <a:lnTo>
                  <a:pt x="232" y="144"/>
                </a:lnTo>
                <a:lnTo>
                  <a:pt x="228" y="148"/>
                </a:lnTo>
                <a:lnTo>
                  <a:pt x="224" y="152"/>
                </a:lnTo>
                <a:lnTo>
                  <a:pt x="220" y="152"/>
                </a:lnTo>
                <a:lnTo>
                  <a:pt x="212" y="152"/>
                </a:lnTo>
                <a:lnTo>
                  <a:pt x="200" y="148"/>
                </a:lnTo>
                <a:lnTo>
                  <a:pt x="188" y="144"/>
                </a:lnTo>
                <a:lnTo>
                  <a:pt x="176" y="136"/>
                </a:lnTo>
                <a:lnTo>
                  <a:pt x="168" y="132"/>
                </a:lnTo>
                <a:lnTo>
                  <a:pt x="160" y="128"/>
                </a:lnTo>
                <a:lnTo>
                  <a:pt x="148" y="124"/>
                </a:lnTo>
                <a:lnTo>
                  <a:pt x="136" y="116"/>
                </a:lnTo>
                <a:lnTo>
                  <a:pt x="124" y="108"/>
                </a:lnTo>
                <a:lnTo>
                  <a:pt x="112" y="100"/>
                </a:lnTo>
                <a:lnTo>
                  <a:pt x="96" y="88"/>
                </a:lnTo>
                <a:lnTo>
                  <a:pt x="76" y="76"/>
                </a:lnTo>
                <a:lnTo>
                  <a:pt x="60" y="64"/>
                </a:lnTo>
                <a:lnTo>
                  <a:pt x="44" y="56"/>
                </a:lnTo>
                <a:lnTo>
                  <a:pt x="32" y="48"/>
                </a:lnTo>
                <a:lnTo>
                  <a:pt x="24" y="40"/>
                </a:lnTo>
                <a:lnTo>
                  <a:pt x="12" y="32"/>
                </a:lnTo>
                <a:lnTo>
                  <a:pt x="8" y="24"/>
                </a:lnTo>
                <a:lnTo>
                  <a:pt x="4" y="20"/>
                </a:lnTo>
                <a:lnTo>
                  <a:pt x="0" y="16"/>
                </a:lnTo>
                <a:lnTo>
                  <a:pt x="0" y="1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1" name="Freeform 42"/>
          <p:cNvSpPr/>
          <p:nvPr/>
        </p:nvSpPr>
        <p:spPr bwMode="auto">
          <a:xfrm>
            <a:off x="6525260" y="4319270"/>
            <a:ext cx="1259840" cy="290195"/>
          </a:xfrm>
          <a:custGeom>
            <a:avLst/>
            <a:gdLst>
              <a:gd name="T0" fmla="*/ 272 w 544"/>
              <a:gd name="T1" fmla="*/ 64 h 88"/>
              <a:gd name="T2" fmla="*/ 232 w 544"/>
              <a:gd name="T3" fmla="*/ 68 h 88"/>
              <a:gd name="T4" fmla="*/ 200 w 544"/>
              <a:gd name="T5" fmla="*/ 72 h 88"/>
              <a:gd name="T6" fmla="*/ 176 w 544"/>
              <a:gd name="T7" fmla="*/ 76 h 88"/>
              <a:gd name="T8" fmla="*/ 156 w 544"/>
              <a:gd name="T9" fmla="*/ 76 h 88"/>
              <a:gd name="T10" fmla="*/ 140 w 544"/>
              <a:gd name="T11" fmla="*/ 80 h 88"/>
              <a:gd name="T12" fmla="*/ 124 w 544"/>
              <a:gd name="T13" fmla="*/ 84 h 88"/>
              <a:gd name="T14" fmla="*/ 112 w 544"/>
              <a:gd name="T15" fmla="*/ 88 h 88"/>
              <a:gd name="T16" fmla="*/ 92 w 544"/>
              <a:gd name="T17" fmla="*/ 88 h 88"/>
              <a:gd name="T18" fmla="*/ 64 w 544"/>
              <a:gd name="T19" fmla="*/ 84 h 88"/>
              <a:gd name="T20" fmla="*/ 40 w 544"/>
              <a:gd name="T21" fmla="*/ 80 h 88"/>
              <a:gd name="T22" fmla="*/ 12 w 544"/>
              <a:gd name="T23" fmla="*/ 68 h 88"/>
              <a:gd name="T24" fmla="*/ 0 w 544"/>
              <a:gd name="T25" fmla="*/ 60 h 88"/>
              <a:gd name="T26" fmla="*/ 0 w 544"/>
              <a:gd name="T27" fmla="*/ 56 h 88"/>
              <a:gd name="T28" fmla="*/ 8 w 544"/>
              <a:gd name="T29" fmla="*/ 52 h 88"/>
              <a:gd name="T30" fmla="*/ 16 w 544"/>
              <a:gd name="T31" fmla="*/ 52 h 88"/>
              <a:gd name="T32" fmla="*/ 32 w 544"/>
              <a:gd name="T33" fmla="*/ 52 h 88"/>
              <a:gd name="T34" fmla="*/ 48 w 544"/>
              <a:gd name="T35" fmla="*/ 48 h 88"/>
              <a:gd name="T36" fmla="*/ 76 w 544"/>
              <a:gd name="T37" fmla="*/ 48 h 88"/>
              <a:gd name="T38" fmla="*/ 104 w 544"/>
              <a:gd name="T39" fmla="*/ 44 h 88"/>
              <a:gd name="T40" fmla="*/ 144 w 544"/>
              <a:gd name="T41" fmla="*/ 40 h 88"/>
              <a:gd name="T42" fmla="*/ 188 w 544"/>
              <a:gd name="T43" fmla="*/ 36 h 88"/>
              <a:gd name="T44" fmla="*/ 244 w 544"/>
              <a:gd name="T45" fmla="*/ 28 h 88"/>
              <a:gd name="T46" fmla="*/ 300 w 544"/>
              <a:gd name="T47" fmla="*/ 20 h 88"/>
              <a:gd name="T48" fmla="*/ 348 w 544"/>
              <a:gd name="T49" fmla="*/ 16 h 88"/>
              <a:gd name="T50" fmla="*/ 384 w 544"/>
              <a:gd name="T51" fmla="*/ 8 h 88"/>
              <a:gd name="T52" fmla="*/ 408 w 544"/>
              <a:gd name="T53" fmla="*/ 4 h 88"/>
              <a:gd name="T54" fmla="*/ 428 w 544"/>
              <a:gd name="T55" fmla="*/ 0 h 88"/>
              <a:gd name="T56" fmla="*/ 448 w 544"/>
              <a:gd name="T57" fmla="*/ 0 h 88"/>
              <a:gd name="T58" fmla="*/ 468 w 544"/>
              <a:gd name="T59" fmla="*/ 0 h 88"/>
              <a:gd name="T60" fmla="*/ 496 w 544"/>
              <a:gd name="T61" fmla="*/ 4 h 88"/>
              <a:gd name="T62" fmla="*/ 524 w 544"/>
              <a:gd name="T63" fmla="*/ 12 h 88"/>
              <a:gd name="T64" fmla="*/ 540 w 544"/>
              <a:gd name="T65" fmla="*/ 20 h 88"/>
              <a:gd name="T66" fmla="*/ 544 w 544"/>
              <a:gd name="T67" fmla="*/ 28 h 88"/>
              <a:gd name="T68" fmla="*/ 544 w 544"/>
              <a:gd name="T69" fmla="*/ 36 h 88"/>
              <a:gd name="T70" fmla="*/ 532 w 544"/>
              <a:gd name="T71" fmla="*/ 44 h 88"/>
              <a:gd name="T72" fmla="*/ 520 w 544"/>
              <a:gd name="T73" fmla="*/ 44 h 88"/>
              <a:gd name="T74" fmla="*/ 504 w 544"/>
              <a:gd name="T75" fmla="*/ 48 h 88"/>
              <a:gd name="T76" fmla="*/ 484 w 544"/>
              <a:gd name="T77" fmla="*/ 48 h 88"/>
              <a:gd name="T78" fmla="*/ 460 w 544"/>
              <a:gd name="T79" fmla="*/ 48 h 88"/>
              <a:gd name="T80" fmla="*/ 416 w 544"/>
              <a:gd name="T81" fmla="*/ 48 h 88"/>
              <a:gd name="T82" fmla="*/ 360 w 544"/>
              <a:gd name="T83" fmla="*/ 56 h 88"/>
              <a:gd name="T84" fmla="*/ 316 w 544"/>
              <a:gd name="T85" fmla="*/ 60 h 88"/>
              <a:gd name="T86" fmla="*/ 296 w 544"/>
              <a:gd name="T87" fmla="*/ 6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44" h="88">
                <a:moveTo>
                  <a:pt x="296" y="60"/>
                </a:moveTo>
                <a:lnTo>
                  <a:pt x="272" y="64"/>
                </a:lnTo>
                <a:lnTo>
                  <a:pt x="252" y="64"/>
                </a:lnTo>
                <a:lnTo>
                  <a:pt x="232" y="68"/>
                </a:lnTo>
                <a:lnTo>
                  <a:pt x="216" y="72"/>
                </a:lnTo>
                <a:lnTo>
                  <a:pt x="200" y="72"/>
                </a:lnTo>
                <a:lnTo>
                  <a:pt x="188" y="72"/>
                </a:lnTo>
                <a:lnTo>
                  <a:pt x="176" y="76"/>
                </a:lnTo>
                <a:lnTo>
                  <a:pt x="164" y="76"/>
                </a:lnTo>
                <a:lnTo>
                  <a:pt x="156" y="76"/>
                </a:lnTo>
                <a:lnTo>
                  <a:pt x="148" y="80"/>
                </a:lnTo>
                <a:lnTo>
                  <a:pt x="140" y="80"/>
                </a:lnTo>
                <a:lnTo>
                  <a:pt x="136" y="80"/>
                </a:lnTo>
                <a:lnTo>
                  <a:pt x="124" y="84"/>
                </a:lnTo>
                <a:lnTo>
                  <a:pt x="120" y="84"/>
                </a:lnTo>
                <a:lnTo>
                  <a:pt x="112" y="88"/>
                </a:lnTo>
                <a:lnTo>
                  <a:pt x="104" y="88"/>
                </a:lnTo>
                <a:lnTo>
                  <a:pt x="92" y="88"/>
                </a:lnTo>
                <a:lnTo>
                  <a:pt x="80" y="84"/>
                </a:lnTo>
                <a:lnTo>
                  <a:pt x="64" y="84"/>
                </a:lnTo>
                <a:lnTo>
                  <a:pt x="52" y="84"/>
                </a:lnTo>
                <a:lnTo>
                  <a:pt x="40" y="80"/>
                </a:lnTo>
                <a:lnTo>
                  <a:pt x="24" y="76"/>
                </a:lnTo>
                <a:lnTo>
                  <a:pt x="12" y="68"/>
                </a:lnTo>
                <a:lnTo>
                  <a:pt x="4" y="64"/>
                </a:lnTo>
                <a:lnTo>
                  <a:pt x="0" y="60"/>
                </a:lnTo>
                <a:lnTo>
                  <a:pt x="0" y="60"/>
                </a:lnTo>
                <a:lnTo>
                  <a:pt x="0" y="56"/>
                </a:lnTo>
                <a:lnTo>
                  <a:pt x="4" y="52"/>
                </a:lnTo>
                <a:lnTo>
                  <a:pt x="8" y="52"/>
                </a:lnTo>
                <a:lnTo>
                  <a:pt x="12" y="52"/>
                </a:lnTo>
                <a:lnTo>
                  <a:pt x="16" y="52"/>
                </a:lnTo>
                <a:lnTo>
                  <a:pt x="24" y="52"/>
                </a:lnTo>
                <a:lnTo>
                  <a:pt x="32" y="52"/>
                </a:lnTo>
                <a:lnTo>
                  <a:pt x="40" y="52"/>
                </a:lnTo>
                <a:lnTo>
                  <a:pt x="48" y="48"/>
                </a:lnTo>
                <a:lnTo>
                  <a:pt x="60" y="48"/>
                </a:lnTo>
                <a:lnTo>
                  <a:pt x="76" y="48"/>
                </a:lnTo>
                <a:lnTo>
                  <a:pt x="88" y="44"/>
                </a:lnTo>
                <a:lnTo>
                  <a:pt x="104" y="44"/>
                </a:lnTo>
                <a:lnTo>
                  <a:pt x="124" y="44"/>
                </a:lnTo>
                <a:lnTo>
                  <a:pt x="144" y="40"/>
                </a:lnTo>
                <a:lnTo>
                  <a:pt x="164" y="40"/>
                </a:lnTo>
                <a:lnTo>
                  <a:pt x="188" y="36"/>
                </a:lnTo>
                <a:lnTo>
                  <a:pt x="216" y="32"/>
                </a:lnTo>
                <a:lnTo>
                  <a:pt x="244" y="28"/>
                </a:lnTo>
                <a:lnTo>
                  <a:pt x="272" y="24"/>
                </a:lnTo>
                <a:lnTo>
                  <a:pt x="300" y="20"/>
                </a:lnTo>
                <a:lnTo>
                  <a:pt x="324" y="16"/>
                </a:lnTo>
                <a:lnTo>
                  <a:pt x="348" y="16"/>
                </a:lnTo>
                <a:lnTo>
                  <a:pt x="364" y="12"/>
                </a:lnTo>
                <a:lnTo>
                  <a:pt x="384" y="8"/>
                </a:lnTo>
                <a:lnTo>
                  <a:pt x="396" y="8"/>
                </a:lnTo>
                <a:lnTo>
                  <a:pt x="408" y="4"/>
                </a:lnTo>
                <a:lnTo>
                  <a:pt x="416" y="4"/>
                </a:lnTo>
                <a:lnTo>
                  <a:pt x="428" y="0"/>
                </a:lnTo>
                <a:lnTo>
                  <a:pt x="440" y="0"/>
                </a:lnTo>
                <a:lnTo>
                  <a:pt x="448" y="0"/>
                </a:lnTo>
                <a:lnTo>
                  <a:pt x="460" y="0"/>
                </a:lnTo>
                <a:lnTo>
                  <a:pt x="468" y="0"/>
                </a:lnTo>
                <a:lnTo>
                  <a:pt x="480" y="0"/>
                </a:lnTo>
                <a:lnTo>
                  <a:pt x="496" y="4"/>
                </a:lnTo>
                <a:lnTo>
                  <a:pt x="512" y="8"/>
                </a:lnTo>
                <a:lnTo>
                  <a:pt x="524" y="12"/>
                </a:lnTo>
                <a:lnTo>
                  <a:pt x="536" y="20"/>
                </a:lnTo>
                <a:lnTo>
                  <a:pt x="540" y="20"/>
                </a:lnTo>
                <a:lnTo>
                  <a:pt x="540" y="24"/>
                </a:lnTo>
                <a:lnTo>
                  <a:pt x="544" y="28"/>
                </a:lnTo>
                <a:lnTo>
                  <a:pt x="544" y="32"/>
                </a:lnTo>
                <a:lnTo>
                  <a:pt x="544" y="36"/>
                </a:lnTo>
                <a:lnTo>
                  <a:pt x="540" y="40"/>
                </a:lnTo>
                <a:lnTo>
                  <a:pt x="532" y="44"/>
                </a:lnTo>
                <a:lnTo>
                  <a:pt x="524" y="44"/>
                </a:lnTo>
                <a:lnTo>
                  <a:pt x="520" y="44"/>
                </a:lnTo>
                <a:lnTo>
                  <a:pt x="512" y="48"/>
                </a:lnTo>
                <a:lnTo>
                  <a:pt x="504" y="48"/>
                </a:lnTo>
                <a:lnTo>
                  <a:pt x="496" y="48"/>
                </a:lnTo>
                <a:lnTo>
                  <a:pt x="484" y="48"/>
                </a:lnTo>
                <a:lnTo>
                  <a:pt x="472" y="48"/>
                </a:lnTo>
                <a:lnTo>
                  <a:pt x="460" y="48"/>
                </a:lnTo>
                <a:lnTo>
                  <a:pt x="448" y="48"/>
                </a:lnTo>
                <a:lnTo>
                  <a:pt x="416" y="48"/>
                </a:lnTo>
                <a:lnTo>
                  <a:pt x="380" y="52"/>
                </a:lnTo>
                <a:lnTo>
                  <a:pt x="360" y="56"/>
                </a:lnTo>
                <a:lnTo>
                  <a:pt x="340" y="56"/>
                </a:lnTo>
                <a:lnTo>
                  <a:pt x="316" y="60"/>
                </a:lnTo>
                <a:lnTo>
                  <a:pt x="296" y="60"/>
                </a:lnTo>
                <a:lnTo>
                  <a:pt x="296" y="60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" name="Freeform 43"/>
          <p:cNvSpPr/>
          <p:nvPr/>
        </p:nvSpPr>
        <p:spPr bwMode="auto">
          <a:xfrm>
            <a:off x="6405245" y="4438015"/>
            <a:ext cx="972185" cy="1028065"/>
          </a:xfrm>
          <a:custGeom>
            <a:avLst/>
            <a:gdLst>
              <a:gd name="T0" fmla="*/ 404 w 420"/>
              <a:gd name="T1" fmla="*/ 28 h 312"/>
              <a:gd name="T2" fmla="*/ 416 w 420"/>
              <a:gd name="T3" fmla="*/ 40 h 312"/>
              <a:gd name="T4" fmla="*/ 420 w 420"/>
              <a:gd name="T5" fmla="*/ 48 h 312"/>
              <a:gd name="T6" fmla="*/ 412 w 420"/>
              <a:gd name="T7" fmla="*/ 60 h 312"/>
              <a:gd name="T8" fmla="*/ 400 w 420"/>
              <a:gd name="T9" fmla="*/ 68 h 312"/>
              <a:gd name="T10" fmla="*/ 388 w 420"/>
              <a:gd name="T11" fmla="*/ 76 h 312"/>
              <a:gd name="T12" fmla="*/ 368 w 420"/>
              <a:gd name="T13" fmla="*/ 96 h 312"/>
              <a:gd name="T14" fmla="*/ 344 w 420"/>
              <a:gd name="T15" fmla="*/ 120 h 312"/>
              <a:gd name="T16" fmla="*/ 296 w 420"/>
              <a:gd name="T17" fmla="*/ 164 h 312"/>
              <a:gd name="T18" fmla="*/ 232 w 420"/>
              <a:gd name="T19" fmla="*/ 216 h 312"/>
              <a:gd name="T20" fmla="*/ 168 w 420"/>
              <a:gd name="T21" fmla="*/ 252 h 312"/>
              <a:gd name="T22" fmla="*/ 100 w 420"/>
              <a:gd name="T23" fmla="*/ 284 h 312"/>
              <a:gd name="T24" fmla="*/ 52 w 420"/>
              <a:gd name="T25" fmla="*/ 300 h 312"/>
              <a:gd name="T26" fmla="*/ 28 w 420"/>
              <a:gd name="T27" fmla="*/ 308 h 312"/>
              <a:gd name="T28" fmla="*/ 12 w 420"/>
              <a:gd name="T29" fmla="*/ 312 h 312"/>
              <a:gd name="T30" fmla="*/ 4 w 420"/>
              <a:gd name="T31" fmla="*/ 312 h 312"/>
              <a:gd name="T32" fmla="*/ 0 w 420"/>
              <a:gd name="T33" fmla="*/ 304 h 312"/>
              <a:gd name="T34" fmla="*/ 4 w 420"/>
              <a:gd name="T35" fmla="*/ 300 h 312"/>
              <a:gd name="T36" fmla="*/ 20 w 420"/>
              <a:gd name="T37" fmla="*/ 288 h 312"/>
              <a:gd name="T38" fmla="*/ 40 w 420"/>
              <a:gd name="T39" fmla="*/ 276 h 312"/>
              <a:gd name="T40" fmla="*/ 80 w 420"/>
              <a:gd name="T41" fmla="*/ 256 h 312"/>
              <a:gd name="T42" fmla="*/ 136 w 420"/>
              <a:gd name="T43" fmla="*/ 224 h 312"/>
              <a:gd name="T44" fmla="*/ 188 w 420"/>
              <a:gd name="T45" fmla="*/ 188 h 312"/>
              <a:gd name="T46" fmla="*/ 236 w 420"/>
              <a:gd name="T47" fmla="*/ 152 h 312"/>
              <a:gd name="T48" fmla="*/ 272 w 420"/>
              <a:gd name="T49" fmla="*/ 116 h 312"/>
              <a:gd name="T50" fmla="*/ 304 w 420"/>
              <a:gd name="T51" fmla="*/ 84 h 312"/>
              <a:gd name="T52" fmla="*/ 328 w 420"/>
              <a:gd name="T53" fmla="*/ 56 h 312"/>
              <a:gd name="T54" fmla="*/ 336 w 420"/>
              <a:gd name="T55" fmla="*/ 32 h 312"/>
              <a:gd name="T56" fmla="*/ 332 w 420"/>
              <a:gd name="T57" fmla="*/ 20 h 312"/>
              <a:gd name="T58" fmla="*/ 336 w 420"/>
              <a:gd name="T59" fmla="*/ 8 h 312"/>
              <a:gd name="T60" fmla="*/ 344 w 420"/>
              <a:gd name="T61" fmla="*/ 0 h 312"/>
              <a:gd name="T62" fmla="*/ 356 w 420"/>
              <a:gd name="T63" fmla="*/ 0 h 312"/>
              <a:gd name="T64" fmla="*/ 372 w 420"/>
              <a:gd name="T65" fmla="*/ 4 h 312"/>
              <a:gd name="T66" fmla="*/ 388 w 420"/>
              <a:gd name="T67" fmla="*/ 16 h 312"/>
              <a:gd name="T68" fmla="*/ 396 w 420"/>
              <a:gd name="T69" fmla="*/ 24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20" h="312">
                <a:moveTo>
                  <a:pt x="396" y="24"/>
                </a:moveTo>
                <a:lnTo>
                  <a:pt x="404" y="28"/>
                </a:lnTo>
                <a:lnTo>
                  <a:pt x="412" y="36"/>
                </a:lnTo>
                <a:lnTo>
                  <a:pt x="416" y="40"/>
                </a:lnTo>
                <a:lnTo>
                  <a:pt x="420" y="44"/>
                </a:lnTo>
                <a:lnTo>
                  <a:pt x="420" y="48"/>
                </a:lnTo>
                <a:lnTo>
                  <a:pt x="416" y="52"/>
                </a:lnTo>
                <a:lnTo>
                  <a:pt x="412" y="60"/>
                </a:lnTo>
                <a:lnTo>
                  <a:pt x="404" y="64"/>
                </a:lnTo>
                <a:lnTo>
                  <a:pt x="400" y="68"/>
                </a:lnTo>
                <a:lnTo>
                  <a:pt x="396" y="72"/>
                </a:lnTo>
                <a:lnTo>
                  <a:pt x="388" y="76"/>
                </a:lnTo>
                <a:lnTo>
                  <a:pt x="380" y="84"/>
                </a:lnTo>
                <a:lnTo>
                  <a:pt x="368" y="96"/>
                </a:lnTo>
                <a:lnTo>
                  <a:pt x="356" y="104"/>
                </a:lnTo>
                <a:lnTo>
                  <a:pt x="344" y="120"/>
                </a:lnTo>
                <a:lnTo>
                  <a:pt x="328" y="136"/>
                </a:lnTo>
                <a:lnTo>
                  <a:pt x="296" y="164"/>
                </a:lnTo>
                <a:lnTo>
                  <a:pt x="264" y="192"/>
                </a:lnTo>
                <a:lnTo>
                  <a:pt x="232" y="216"/>
                </a:lnTo>
                <a:lnTo>
                  <a:pt x="200" y="236"/>
                </a:lnTo>
                <a:lnTo>
                  <a:pt x="168" y="252"/>
                </a:lnTo>
                <a:lnTo>
                  <a:pt x="136" y="272"/>
                </a:lnTo>
                <a:lnTo>
                  <a:pt x="100" y="284"/>
                </a:lnTo>
                <a:lnTo>
                  <a:pt x="68" y="296"/>
                </a:lnTo>
                <a:lnTo>
                  <a:pt x="52" y="300"/>
                </a:lnTo>
                <a:lnTo>
                  <a:pt x="40" y="304"/>
                </a:lnTo>
                <a:lnTo>
                  <a:pt x="28" y="308"/>
                </a:lnTo>
                <a:lnTo>
                  <a:pt x="20" y="312"/>
                </a:lnTo>
                <a:lnTo>
                  <a:pt x="12" y="312"/>
                </a:lnTo>
                <a:lnTo>
                  <a:pt x="8" y="312"/>
                </a:lnTo>
                <a:lnTo>
                  <a:pt x="4" y="312"/>
                </a:lnTo>
                <a:lnTo>
                  <a:pt x="0" y="308"/>
                </a:lnTo>
                <a:lnTo>
                  <a:pt x="0" y="304"/>
                </a:lnTo>
                <a:lnTo>
                  <a:pt x="4" y="304"/>
                </a:lnTo>
                <a:lnTo>
                  <a:pt x="4" y="300"/>
                </a:lnTo>
                <a:lnTo>
                  <a:pt x="12" y="296"/>
                </a:lnTo>
                <a:lnTo>
                  <a:pt x="20" y="288"/>
                </a:lnTo>
                <a:lnTo>
                  <a:pt x="28" y="284"/>
                </a:lnTo>
                <a:lnTo>
                  <a:pt x="40" y="276"/>
                </a:lnTo>
                <a:lnTo>
                  <a:pt x="52" y="272"/>
                </a:lnTo>
                <a:lnTo>
                  <a:pt x="80" y="256"/>
                </a:lnTo>
                <a:lnTo>
                  <a:pt x="112" y="240"/>
                </a:lnTo>
                <a:lnTo>
                  <a:pt x="136" y="224"/>
                </a:lnTo>
                <a:lnTo>
                  <a:pt x="164" y="204"/>
                </a:lnTo>
                <a:lnTo>
                  <a:pt x="188" y="188"/>
                </a:lnTo>
                <a:lnTo>
                  <a:pt x="212" y="172"/>
                </a:lnTo>
                <a:lnTo>
                  <a:pt x="236" y="152"/>
                </a:lnTo>
                <a:lnTo>
                  <a:pt x="256" y="136"/>
                </a:lnTo>
                <a:lnTo>
                  <a:pt x="272" y="116"/>
                </a:lnTo>
                <a:lnTo>
                  <a:pt x="288" y="100"/>
                </a:lnTo>
                <a:lnTo>
                  <a:pt x="304" y="84"/>
                </a:lnTo>
                <a:lnTo>
                  <a:pt x="316" y="68"/>
                </a:lnTo>
                <a:lnTo>
                  <a:pt x="328" y="56"/>
                </a:lnTo>
                <a:lnTo>
                  <a:pt x="332" y="44"/>
                </a:lnTo>
                <a:lnTo>
                  <a:pt x="336" y="32"/>
                </a:lnTo>
                <a:lnTo>
                  <a:pt x="336" y="24"/>
                </a:lnTo>
                <a:lnTo>
                  <a:pt x="332" y="20"/>
                </a:lnTo>
                <a:lnTo>
                  <a:pt x="332" y="16"/>
                </a:lnTo>
                <a:lnTo>
                  <a:pt x="336" y="8"/>
                </a:lnTo>
                <a:lnTo>
                  <a:pt x="336" y="4"/>
                </a:lnTo>
                <a:lnTo>
                  <a:pt x="344" y="0"/>
                </a:lnTo>
                <a:lnTo>
                  <a:pt x="348" y="0"/>
                </a:lnTo>
                <a:lnTo>
                  <a:pt x="356" y="0"/>
                </a:lnTo>
                <a:lnTo>
                  <a:pt x="364" y="0"/>
                </a:lnTo>
                <a:lnTo>
                  <a:pt x="372" y="4"/>
                </a:lnTo>
                <a:lnTo>
                  <a:pt x="380" y="8"/>
                </a:lnTo>
                <a:lnTo>
                  <a:pt x="388" y="16"/>
                </a:lnTo>
                <a:lnTo>
                  <a:pt x="396" y="24"/>
                </a:lnTo>
                <a:lnTo>
                  <a:pt x="396" y="24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3" name="Freeform 44"/>
          <p:cNvSpPr/>
          <p:nvPr/>
        </p:nvSpPr>
        <p:spPr bwMode="auto">
          <a:xfrm>
            <a:off x="6997700" y="4635500"/>
            <a:ext cx="194310" cy="1107440"/>
          </a:xfrm>
          <a:custGeom>
            <a:avLst/>
            <a:gdLst>
              <a:gd name="T0" fmla="*/ 4 w 84"/>
              <a:gd name="T1" fmla="*/ 24 h 336"/>
              <a:gd name="T2" fmla="*/ 0 w 84"/>
              <a:gd name="T3" fmla="*/ 16 h 336"/>
              <a:gd name="T4" fmla="*/ 8 w 84"/>
              <a:gd name="T5" fmla="*/ 4 h 336"/>
              <a:gd name="T6" fmla="*/ 24 w 84"/>
              <a:gd name="T7" fmla="*/ 0 h 336"/>
              <a:gd name="T8" fmla="*/ 44 w 84"/>
              <a:gd name="T9" fmla="*/ 4 h 336"/>
              <a:gd name="T10" fmla="*/ 60 w 84"/>
              <a:gd name="T11" fmla="*/ 12 h 336"/>
              <a:gd name="T12" fmla="*/ 76 w 84"/>
              <a:gd name="T13" fmla="*/ 24 h 336"/>
              <a:gd name="T14" fmla="*/ 84 w 84"/>
              <a:gd name="T15" fmla="*/ 36 h 336"/>
              <a:gd name="T16" fmla="*/ 84 w 84"/>
              <a:gd name="T17" fmla="*/ 60 h 336"/>
              <a:gd name="T18" fmla="*/ 80 w 84"/>
              <a:gd name="T19" fmla="*/ 92 h 336"/>
              <a:gd name="T20" fmla="*/ 80 w 84"/>
              <a:gd name="T21" fmla="*/ 112 h 336"/>
              <a:gd name="T22" fmla="*/ 80 w 84"/>
              <a:gd name="T23" fmla="*/ 132 h 336"/>
              <a:gd name="T24" fmla="*/ 80 w 84"/>
              <a:gd name="T25" fmla="*/ 156 h 336"/>
              <a:gd name="T26" fmla="*/ 84 w 84"/>
              <a:gd name="T27" fmla="*/ 188 h 336"/>
              <a:gd name="T28" fmla="*/ 84 w 84"/>
              <a:gd name="T29" fmla="*/ 228 h 336"/>
              <a:gd name="T30" fmla="*/ 84 w 84"/>
              <a:gd name="T31" fmla="*/ 260 h 336"/>
              <a:gd name="T32" fmla="*/ 84 w 84"/>
              <a:gd name="T33" fmla="*/ 284 h 336"/>
              <a:gd name="T34" fmla="*/ 84 w 84"/>
              <a:gd name="T35" fmla="*/ 304 h 336"/>
              <a:gd name="T36" fmla="*/ 80 w 84"/>
              <a:gd name="T37" fmla="*/ 320 h 336"/>
              <a:gd name="T38" fmla="*/ 76 w 84"/>
              <a:gd name="T39" fmla="*/ 328 h 336"/>
              <a:gd name="T40" fmla="*/ 68 w 84"/>
              <a:gd name="T41" fmla="*/ 336 h 336"/>
              <a:gd name="T42" fmla="*/ 48 w 84"/>
              <a:gd name="T43" fmla="*/ 332 h 336"/>
              <a:gd name="T44" fmla="*/ 36 w 84"/>
              <a:gd name="T45" fmla="*/ 320 h 336"/>
              <a:gd name="T46" fmla="*/ 24 w 84"/>
              <a:gd name="T47" fmla="*/ 304 h 336"/>
              <a:gd name="T48" fmla="*/ 16 w 84"/>
              <a:gd name="T49" fmla="*/ 288 h 336"/>
              <a:gd name="T50" fmla="*/ 16 w 84"/>
              <a:gd name="T51" fmla="*/ 280 h 336"/>
              <a:gd name="T52" fmla="*/ 20 w 84"/>
              <a:gd name="T53" fmla="*/ 264 h 336"/>
              <a:gd name="T54" fmla="*/ 24 w 84"/>
              <a:gd name="T55" fmla="*/ 236 h 336"/>
              <a:gd name="T56" fmla="*/ 28 w 84"/>
              <a:gd name="T57" fmla="*/ 196 h 336"/>
              <a:gd name="T58" fmla="*/ 28 w 84"/>
              <a:gd name="T59" fmla="*/ 144 h 336"/>
              <a:gd name="T60" fmla="*/ 24 w 84"/>
              <a:gd name="T61" fmla="*/ 96 h 336"/>
              <a:gd name="T62" fmla="*/ 20 w 84"/>
              <a:gd name="T63" fmla="*/ 64 h 336"/>
              <a:gd name="T64" fmla="*/ 16 w 84"/>
              <a:gd name="T65" fmla="*/ 44 h 336"/>
              <a:gd name="T66" fmla="*/ 4 w 84"/>
              <a:gd name="T67" fmla="*/ 24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4" h="336">
                <a:moveTo>
                  <a:pt x="4" y="24"/>
                </a:moveTo>
                <a:lnTo>
                  <a:pt x="4" y="24"/>
                </a:lnTo>
                <a:lnTo>
                  <a:pt x="0" y="20"/>
                </a:lnTo>
                <a:lnTo>
                  <a:pt x="0" y="16"/>
                </a:lnTo>
                <a:lnTo>
                  <a:pt x="4" y="12"/>
                </a:lnTo>
                <a:lnTo>
                  <a:pt x="8" y="4"/>
                </a:lnTo>
                <a:lnTo>
                  <a:pt x="16" y="0"/>
                </a:lnTo>
                <a:lnTo>
                  <a:pt x="24" y="0"/>
                </a:lnTo>
                <a:lnTo>
                  <a:pt x="32" y="0"/>
                </a:lnTo>
                <a:lnTo>
                  <a:pt x="44" y="4"/>
                </a:lnTo>
                <a:lnTo>
                  <a:pt x="52" y="8"/>
                </a:lnTo>
                <a:lnTo>
                  <a:pt x="60" y="12"/>
                </a:lnTo>
                <a:lnTo>
                  <a:pt x="68" y="20"/>
                </a:lnTo>
                <a:lnTo>
                  <a:pt x="76" y="24"/>
                </a:lnTo>
                <a:lnTo>
                  <a:pt x="80" y="28"/>
                </a:lnTo>
                <a:lnTo>
                  <a:pt x="84" y="36"/>
                </a:lnTo>
                <a:lnTo>
                  <a:pt x="84" y="48"/>
                </a:lnTo>
                <a:lnTo>
                  <a:pt x="84" y="60"/>
                </a:lnTo>
                <a:lnTo>
                  <a:pt x="80" y="84"/>
                </a:lnTo>
                <a:lnTo>
                  <a:pt x="80" y="92"/>
                </a:lnTo>
                <a:lnTo>
                  <a:pt x="80" y="104"/>
                </a:lnTo>
                <a:lnTo>
                  <a:pt x="80" y="112"/>
                </a:lnTo>
                <a:lnTo>
                  <a:pt x="80" y="120"/>
                </a:lnTo>
                <a:lnTo>
                  <a:pt x="80" y="132"/>
                </a:lnTo>
                <a:lnTo>
                  <a:pt x="80" y="144"/>
                </a:lnTo>
                <a:lnTo>
                  <a:pt x="80" y="156"/>
                </a:lnTo>
                <a:lnTo>
                  <a:pt x="84" y="172"/>
                </a:lnTo>
                <a:lnTo>
                  <a:pt x="84" y="188"/>
                </a:lnTo>
                <a:lnTo>
                  <a:pt x="84" y="208"/>
                </a:lnTo>
                <a:lnTo>
                  <a:pt x="84" y="228"/>
                </a:lnTo>
                <a:lnTo>
                  <a:pt x="84" y="244"/>
                </a:lnTo>
                <a:lnTo>
                  <a:pt x="84" y="260"/>
                </a:lnTo>
                <a:lnTo>
                  <a:pt x="84" y="272"/>
                </a:lnTo>
                <a:lnTo>
                  <a:pt x="84" y="284"/>
                </a:lnTo>
                <a:lnTo>
                  <a:pt x="84" y="296"/>
                </a:lnTo>
                <a:lnTo>
                  <a:pt x="84" y="304"/>
                </a:lnTo>
                <a:lnTo>
                  <a:pt x="80" y="312"/>
                </a:lnTo>
                <a:lnTo>
                  <a:pt x="80" y="320"/>
                </a:lnTo>
                <a:lnTo>
                  <a:pt x="80" y="324"/>
                </a:lnTo>
                <a:lnTo>
                  <a:pt x="76" y="328"/>
                </a:lnTo>
                <a:lnTo>
                  <a:pt x="72" y="332"/>
                </a:lnTo>
                <a:lnTo>
                  <a:pt x="68" y="336"/>
                </a:lnTo>
                <a:lnTo>
                  <a:pt x="60" y="336"/>
                </a:lnTo>
                <a:lnTo>
                  <a:pt x="48" y="332"/>
                </a:lnTo>
                <a:lnTo>
                  <a:pt x="44" y="328"/>
                </a:lnTo>
                <a:lnTo>
                  <a:pt x="36" y="320"/>
                </a:lnTo>
                <a:lnTo>
                  <a:pt x="28" y="312"/>
                </a:lnTo>
                <a:lnTo>
                  <a:pt x="24" y="304"/>
                </a:lnTo>
                <a:lnTo>
                  <a:pt x="20" y="296"/>
                </a:lnTo>
                <a:lnTo>
                  <a:pt x="16" y="288"/>
                </a:lnTo>
                <a:lnTo>
                  <a:pt x="16" y="284"/>
                </a:lnTo>
                <a:lnTo>
                  <a:pt x="16" y="280"/>
                </a:lnTo>
                <a:lnTo>
                  <a:pt x="20" y="272"/>
                </a:lnTo>
                <a:lnTo>
                  <a:pt x="20" y="264"/>
                </a:lnTo>
                <a:lnTo>
                  <a:pt x="24" y="252"/>
                </a:lnTo>
                <a:lnTo>
                  <a:pt x="24" y="236"/>
                </a:lnTo>
                <a:lnTo>
                  <a:pt x="28" y="216"/>
                </a:lnTo>
                <a:lnTo>
                  <a:pt x="28" y="196"/>
                </a:lnTo>
                <a:lnTo>
                  <a:pt x="28" y="172"/>
                </a:lnTo>
                <a:lnTo>
                  <a:pt x="28" y="144"/>
                </a:lnTo>
                <a:lnTo>
                  <a:pt x="28" y="120"/>
                </a:lnTo>
                <a:lnTo>
                  <a:pt x="24" y="96"/>
                </a:lnTo>
                <a:lnTo>
                  <a:pt x="24" y="76"/>
                </a:lnTo>
                <a:lnTo>
                  <a:pt x="20" y="64"/>
                </a:lnTo>
                <a:lnTo>
                  <a:pt x="20" y="56"/>
                </a:lnTo>
                <a:lnTo>
                  <a:pt x="16" y="44"/>
                </a:lnTo>
                <a:lnTo>
                  <a:pt x="12" y="32"/>
                </a:lnTo>
                <a:lnTo>
                  <a:pt x="4" y="24"/>
                </a:lnTo>
                <a:lnTo>
                  <a:pt x="4" y="24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ldLvl="0" animBg="1"/>
      <p:bldP spid="95" grpId="0" bldLvl="0" animBg="1"/>
      <p:bldP spid="96" grpId="0" bldLvl="0" animBg="1"/>
      <p:bldP spid="97" grpId="0" bldLvl="0" animBg="1"/>
      <p:bldP spid="99" grpId="0" bldLvl="0" animBg="1"/>
      <p:bldP spid="100" grpId="0" bldLvl="0" animBg="1"/>
      <p:bldP spid="101" grpId="0" bldLvl="0" animBg="1"/>
      <p:bldP spid="102" grpId="0" bldLvl="0" animBg="1"/>
      <p:bldP spid="103" grpId="0" bldLvl="0" animBg="1"/>
      <p:bldP spid="104" grpId="0" bldLvl="0" animBg="1"/>
      <p:bldP spid="105" grpId="0" bldLvl="0" animBg="1"/>
      <p:bldP spid="108" grpId="0" bldLvl="0" animBg="1"/>
      <p:bldP spid="109" grpId="0" bldLvl="0" animBg="1"/>
      <p:bldP spid="110" grpId="0" bldLvl="0" animBg="1"/>
      <p:bldP spid="111" grpId="0" bldLvl="0" animBg="1"/>
      <p:bldP spid="114" grpId="0" bldLvl="0" animBg="1"/>
      <p:bldP spid="115" grpId="0" bldLvl="0" animBg="1"/>
      <p:bldP spid="116" grpId="0" bldLvl="0" animBg="1"/>
      <p:bldP spid="117" grpId="0" bldLvl="0" animBg="1"/>
      <p:bldP spid="120" grpId="0" bldLvl="0" animBg="1"/>
      <p:bldP spid="121" grpId="0" bldLvl="0" animBg="1"/>
      <p:bldP spid="122" grpId="0" bldLvl="0" animBg="1"/>
      <p:bldP spid="123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6766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1  Lesson2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65735" y="0"/>
            <a:ext cx="12012295" cy="1459230"/>
            <a:chOff x="261" y="0"/>
            <a:chExt cx="18917" cy="2298"/>
          </a:xfrm>
        </p:grpSpPr>
        <p:sp>
          <p:nvSpPr>
            <p:cNvPr id="3" name="文本框 7"/>
            <p:cNvSpPr txBox="1"/>
            <p:nvPr/>
          </p:nvSpPr>
          <p:spPr>
            <a:xfrm>
              <a:off x="261" y="337"/>
              <a:ext cx="5669" cy="8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E3C982"/>
                      </a:gs>
                      <a:gs pos="95000">
                        <a:srgbClr val="B29054"/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复习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E3C982"/>
                      </a:gs>
                      <a:gs pos="95000">
                        <a:srgbClr val="B29054"/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--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E3C982"/>
                      </a:gs>
                      <a:gs pos="95000">
                        <a:srgbClr val="B29054"/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声母（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E3C982"/>
                      </a:gs>
                      <a:gs pos="95000">
                        <a:srgbClr val="B29054"/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14/21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E3C982"/>
                      </a:gs>
                      <a:gs pos="95000">
                        <a:srgbClr val="B29054"/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）</a:t>
              </a:r>
            </a:p>
          </p:txBody>
        </p:sp>
        <p:sp>
          <p:nvSpPr>
            <p:cNvPr id="16" name="文本框 7"/>
            <p:cNvSpPr txBox="1"/>
            <p:nvPr/>
          </p:nvSpPr>
          <p:spPr>
            <a:xfrm>
              <a:off x="374" y="1106"/>
              <a:ext cx="3577" cy="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E3C982"/>
                      </a:gs>
                      <a:gs pos="95000">
                        <a:srgbClr val="B29054"/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Review Initial 14/21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pic>
          <p:nvPicPr>
            <p:cNvPr id="5" name="图片 4" descr="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80" y="0"/>
              <a:ext cx="2298" cy="2298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-78105" y="1183640"/>
            <a:ext cx="29062800" cy="5302250"/>
            <a:chOff x="4036" y="0"/>
            <a:chExt cx="34385" cy="8350"/>
          </a:xfrm>
        </p:grpSpPr>
        <p:grpSp>
          <p:nvGrpSpPr>
            <p:cNvPr id="53" name="组合 52"/>
            <p:cNvGrpSpPr/>
            <p:nvPr/>
          </p:nvGrpSpPr>
          <p:grpSpPr>
            <a:xfrm>
              <a:off x="4211" y="1352"/>
              <a:ext cx="34211" cy="5646"/>
              <a:chOff x="45780" y="3354"/>
              <a:chExt cx="34211" cy="5646"/>
            </a:xfrm>
          </p:grpSpPr>
          <p:pic>
            <p:nvPicPr>
              <p:cNvPr id="23" name="Picture 2" descr="C:\Users\Administrator\Desktop\小红书\对外汉语战略搞钱计划\教学素材\拼音书写gif\声母gif\g.gifg"/>
              <p:cNvPicPr>
                <a:picLocks noChangeArrowheads="1" noCrop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5780" y="3354"/>
                <a:ext cx="5647" cy="564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" name="Picture 2" descr="C:\Users\Administrator\Desktop\小红书\对外汉语战略搞钱计划\教学素材\拼音书写gif\声母gif\k.gifk"/>
              <p:cNvPicPr>
                <a:picLocks noChangeArrowheads="1" noCrop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51493" y="3354"/>
                <a:ext cx="5647" cy="564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5" name="Picture 2" descr="C:\Users\Administrator\Desktop\小红书\对外汉语战略搞钱计划\教学素材\拼音书写gif\声母gif\h.gifh"/>
              <p:cNvPicPr>
                <a:picLocks noChangeArrowheads="1" noCrop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7230" y="3354"/>
                <a:ext cx="5647" cy="564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" name="Picture 2" descr="C:\Users\Administrator\Desktop\小红书\对外汉语战略搞钱计划\教学素材\拼音书写gif\声母gif\j.gifj"/>
              <p:cNvPicPr>
                <a:picLocks noChangeArrowheads="1" noCrop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62919" y="3354"/>
                <a:ext cx="5647" cy="5647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" name="Picture 2" descr="C:\Users\Administrator\Desktop\小红书\对外汉语战略搞钱计划\教学素材\拼音书写gif\声母gif\q.gifq"/>
              <p:cNvPicPr>
                <a:picLocks noChangeArrowheads="1" noCrop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68680" y="3354"/>
                <a:ext cx="5647" cy="564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8" name="Picture 2" descr="C:\Users\Administrator\Desktop\小红书\对外汉语战略搞钱计划\教学素材\拼音书写gif\声母gif\x.gifx"/>
              <p:cNvPicPr>
                <a:picLocks noChangeArrowheads="1" noCrop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74345" y="3354"/>
                <a:ext cx="5647" cy="564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54" name="组合 53"/>
            <p:cNvGrpSpPr/>
            <p:nvPr/>
          </p:nvGrpSpPr>
          <p:grpSpPr>
            <a:xfrm>
              <a:off x="4036" y="0"/>
              <a:ext cx="34348" cy="8350"/>
              <a:chOff x="50180" y="-4997"/>
              <a:chExt cx="34348" cy="8350"/>
            </a:xfrm>
          </p:grpSpPr>
          <p:pic>
            <p:nvPicPr>
              <p:cNvPr id="38" name="图片 37" descr="movie-g4aeb5e484_128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180" y="-4997"/>
                <a:ext cx="5822" cy="8351"/>
              </a:xfrm>
              <a:prstGeom prst="rect">
                <a:avLst/>
              </a:prstGeom>
            </p:spPr>
          </p:pic>
          <p:grpSp>
            <p:nvGrpSpPr>
              <p:cNvPr id="44" name="组合 43"/>
              <p:cNvGrpSpPr/>
              <p:nvPr/>
            </p:nvGrpSpPr>
            <p:grpSpPr>
              <a:xfrm>
                <a:off x="55986" y="-4997"/>
                <a:ext cx="17197" cy="8351"/>
                <a:chOff x="-66" y="2018"/>
                <a:chExt cx="17197" cy="8351"/>
              </a:xfrm>
            </p:grpSpPr>
            <p:pic>
              <p:nvPicPr>
                <p:cNvPr id="45" name="图片 44" descr="movie-g4aeb5e484_128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66" y="2018"/>
                  <a:ext cx="5744" cy="8351"/>
                </a:xfrm>
                <a:prstGeom prst="rect">
                  <a:avLst/>
                </a:prstGeom>
              </p:spPr>
            </p:pic>
            <p:pic>
              <p:nvPicPr>
                <p:cNvPr id="46" name="图片 45" descr="movie-g4aeb5e484_128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25" y="2018"/>
                  <a:ext cx="5780" cy="8351"/>
                </a:xfrm>
                <a:prstGeom prst="rect">
                  <a:avLst/>
                </a:prstGeom>
              </p:spPr>
            </p:pic>
            <p:pic>
              <p:nvPicPr>
                <p:cNvPr id="47" name="图片 46" descr="movie-g4aeb5e484_128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95" y="2018"/>
                  <a:ext cx="5736" cy="8351"/>
                </a:xfrm>
                <a:prstGeom prst="rect">
                  <a:avLst/>
                </a:prstGeom>
              </p:spPr>
            </p:pic>
          </p:grpSp>
          <p:pic>
            <p:nvPicPr>
              <p:cNvPr id="43" name="图片 42" descr="movie-g4aeb5e484_128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132" y="-4997"/>
                <a:ext cx="5736" cy="8351"/>
              </a:xfrm>
              <a:prstGeom prst="rect">
                <a:avLst/>
              </a:prstGeom>
            </p:spPr>
          </p:pic>
          <p:pic>
            <p:nvPicPr>
              <p:cNvPr id="48" name="图片 47" descr="movie-g4aeb5e484_128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822" y="-4997"/>
                <a:ext cx="5707" cy="835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.36422 0.00333333 " pathEditMode="relative" rAng="0" ptsTypes="">
                                      <p:cBhvr>
                                        <p:cTn id="6" dur="1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500" y="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空心弧 29"/>
          <p:cNvSpPr/>
          <p:nvPr/>
        </p:nvSpPr>
        <p:spPr>
          <a:xfrm>
            <a:off x="3748167" y="4238377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空心弧 30"/>
          <p:cNvSpPr/>
          <p:nvPr/>
        </p:nvSpPr>
        <p:spPr>
          <a:xfrm>
            <a:off x="4307915" y="4238377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空心弧 31"/>
          <p:cNvSpPr/>
          <p:nvPr/>
        </p:nvSpPr>
        <p:spPr>
          <a:xfrm>
            <a:off x="4842787" y="4226358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28943" y="1070610"/>
            <a:ext cx="9874250" cy="5836285"/>
          </a:xfrm>
          <a:prstGeom prst="roundRect">
            <a:avLst/>
          </a:prstGeom>
          <a:solidFill>
            <a:srgbClr val="FFD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9593" y="1150620"/>
            <a:ext cx="9636760" cy="5706745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a">
            <a:hlinkClick r:id="" action="ppaction://noaction"/>
          </p:cNvPr>
          <p:cNvSpPr/>
          <p:nvPr/>
        </p:nvSpPr>
        <p:spPr>
          <a:xfrm>
            <a:off x="1920994" y="1338450"/>
            <a:ext cx="505368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e">
            <a:hlinkClick r:id="" action="ppaction://noaction"/>
          </p:cNvPr>
          <p:cNvSpPr/>
          <p:nvPr/>
        </p:nvSpPr>
        <p:spPr>
          <a:xfrm>
            <a:off x="4429634" y="1338753"/>
            <a:ext cx="502956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e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i">
            <a:hlinkClick r:id="" action="ppaction://noaction"/>
          </p:cNvPr>
          <p:cNvSpPr/>
          <p:nvPr/>
        </p:nvSpPr>
        <p:spPr>
          <a:xfrm>
            <a:off x="912158" y="2432691"/>
            <a:ext cx="505648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i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u">
            <a:hlinkClick r:id="" action="ppaction://noaction"/>
          </p:cNvPr>
          <p:cNvSpPr/>
          <p:nvPr/>
        </p:nvSpPr>
        <p:spPr>
          <a:xfrm>
            <a:off x="911734" y="3527264"/>
            <a:ext cx="505368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u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yu">
            <a:hlinkClick r:id="" action="ppaction://noaction"/>
          </p:cNvPr>
          <p:cNvSpPr/>
          <p:nvPr/>
        </p:nvSpPr>
        <p:spPr>
          <a:xfrm>
            <a:off x="911732" y="4733599"/>
            <a:ext cx="505648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ü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27" name="uei">
            <a:hlinkClick r:id="" action="ppaction://noaction"/>
          </p:cNvPr>
          <p:cNvSpPr/>
          <p:nvPr/>
        </p:nvSpPr>
        <p:spPr>
          <a:xfrm>
            <a:off x="7031673" y="3527425"/>
            <a:ext cx="13188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uei(ui)</a:t>
            </a:r>
          </a:p>
        </p:txBody>
      </p:sp>
      <p:sp>
        <p:nvSpPr>
          <p:cNvPr id="36" name="ie">
            <a:hlinkClick r:id="" action="ppaction://noaction"/>
          </p:cNvPr>
          <p:cNvSpPr/>
          <p:nvPr/>
        </p:nvSpPr>
        <p:spPr>
          <a:xfrm>
            <a:off x="4337153" y="2407926"/>
            <a:ext cx="687832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ie</a:t>
            </a:r>
          </a:p>
        </p:txBody>
      </p:sp>
      <p:sp>
        <p:nvSpPr>
          <p:cNvPr id="37" name="ue">
            <a:hlinkClick r:id="" action="ppaction://noaction"/>
          </p:cNvPr>
          <p:cNvSpPr/>
          <p:nvPr/>
        </p:nvSpPr>
        <p:spPr>
          <a:xfrm>
            <a:off x="4439320" y="4733637"/>
            <a:ext cx="663267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üe</a:t>
            </a:r>
          </a:p>
        </p:txBody>
      </p:sp>
      <p:sp>
        <p:nvSpPr>
          <p:cNvPr id="38" name="er">
            <a:hlinkClick r:id="" action="ppaction://noaction"/>
          </p:cNvPr>
          <p:cNvSpPr/>
          <p:nvPr/>
        </p:nvSpPr>
        <p:spPr>
          <a:xfrm>
            <a:off x="717841" y="5876320"/>
            <a:ext cx="893179" cy="633364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er</a:t>
            </a:r>
          </a:p>
        </p:txBody>
      </p:sp>
      <p:sp>
        <p:nvSpPr>
          <p:cNvPr id="52" name="ia">
            <a:hlinkClick r:id="" action="ppaction://noaction"/>
          </p:cNvPr>
          <p:cNvSpPr/>
          <p:nvPr/>
        </p:nvSpPr>
        <p:spPr>
          <a:xfrm>
            <a:off x="1848834" y="2407926"/>
            <a:ext cx="649490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ia</a:t>
            </a:r>
          </a:p>
        </p:txBody>
      </p:sp>
      <p:sp>
        <p:nvSpPr>
          <p:cNvPr id="57" name="ua">
            <a:hlinkClick r:id="" action="ppaction://noaction"/>
          </p:cNvPr>
          <p:cNvSpPr/>
          <p:nvPr/>
        </p:nvSpPr>
        <p:spPr>
          <a:xfrm>
            <a:off x="1849196" y="3527264"/>
            <a:ext cx="649490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ua</a:t>
            </a:r>
          </a:p>
        </p:txBody>
      </p:sp>
      <p:sp>
        <p:nvSpPr>
          <p:cNvPr id="58" name="uai">
            <a:hlinkClick r:id="" action="ppaction://noaction"/>
          </p:cNvPr>
          <p:cNvSpPr/>
          <p:nvPr/>
        </p:nvSpPr>
        <p:spPr>
          <a:xfrm>
            <a:off x="5735387" y="3527264"/>
            <a:ext cx="785642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uai</a:t>
            </a:r>
          </a:p>
        </p:txBody>
      </p:sp>
      <p:sp>
        <p:nvSpPr>
          <p:cNvPr id="62" name="uo">
            <a:hlinkClick r:id="" action="ppaction://noaction"/>
          </p:cNvPr>
          <p:cNvSpPr/>
          <p:nvPr/>
        </p:nvSpPr>
        <p:spPr>
          <a:xfrm>
            <a:off x="3085568" y="3527264"/>
            <a:ext cx="685361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uo</a:t>
            </a:r>
          </a:p>
        </p:txBody>
      </p:sp>
      <p:sp>
        <p:nvSpPr>
          <p:cNvPr id="70" name="矩形 69"/>
          <p:cNvSpPr/>
          <p:nvPr/>
        </p:nvSpPr>
        <p:spPr>
          <a:xfrm>
            <a:off x="1022875" y="803050"/>
            <a:ext cx="579030" cy="68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1034302" y="2630930"/>
            <a:ext cx="571411" cy="67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1029223" y="5013021"/>
            <a:ext cx="575221" cy="66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iao">
            <a:hlinkClick r:id="" action="ppaction://noaction"/>
          </p:cNvPr>
          <p:cNvSpPr/>
          <p:nvPr/>
        </p:nvSpPr>
        <p:spPr>
          <a:xfrm>
            <a:off x="8615998" y="2407285"/>
            <a:ext cx="753533" cy="60452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iao</a:t>
            </a:r>
            <a:endParaRPr lang="en-US" altLang="zh-CN" sz="2800" b="1" dirty="0" err="1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39" name="a">
            <a:hlinkClick r:id="" action="ppaction://noaction"/>
          </p:cNvPr>
          <p:cNvSpPr/>
          <p:nvPr/>
        </p:nvSpPr>
        <p:spPr>
          <a:xfrm>
            <a:off x="3175119" y="1338450"/>
            <a:ext cx="505368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o</a:t>
            </a:r>
          </a:p>
        </p:txBody>
      </p:sp>
      <p:sp>
        <p:nvSpPr>
          <p:cNvPr id="67" name="ia">
            <a:hlinkClick r:id="" action="ppaction://noaction"/>
          </p:cNvPr>
          <p:cNvSpPr/>
          <p:nvPr/>
        </p:nvSpPr>
        <p:spPr>
          <a:xfrm>
            <a:off x="5755989" y="1338586"/>
            <a:ext cx="649490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ai</a:t>
            </a:r>
          </a:p>
        </p:txBody>
      </p:sp>
      <p:sp>
        <p:nvSpPr>
          <p:cNvPr id="68" name="ia">
            <a:hlinkClick r:id="" action="ppaction://noaction"/>
          </p:cNvPr>
          <p:cNvSpPr/>
          <p:nvPr/>
        </p:nvSpPr>
        <p:spPr>
          <a:xfrm>
            <a:off x="7248239" y="1338586"/>
            <a:ext cx="649490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ei</a:t>
            </a:r>
          </a:p>
        </p:txBody>
      </p:sp>
      <p:sp>
        <p:nvSpPr>
          <p:cNvPr id="69" name="ia">
            <a:hlinkClick r:id="" action="ppaction://noaction"/>
          </p:cNvPr>
          <p:cNvSpPr/>
          <p:nvPr/>
        </p:nvSpPr>
        <p:spPr>
          <a:xfrm>
            <a:off x="8668099" y="1338586"/>
            <a:ext cx="649490" cy="604013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ao</a:t>
            </a:r>
          </a:p>
        </p:txBody>
      </p:sp>
      <p:pic>
        <p:nvPicPr>
          <p:cNvPr id="71" name="图片 70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963" y="4050030"/>
            <a:ext cx="2765425" cy="2807335"/>
          </a:xfrm>
          <a:prstGeom prst="rect">
            <a:avLst/>
          </a:prstGeom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359981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韵母（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18/36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）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21805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 Final 18/36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19" grpId="0" bldLvl="0" animBg="1"/>
      <p:bldP spid="27" grpId="1" animBg="1"/>
      <p:bldP spid="36" grpId="1" animBg="1"/>
      <p:bldP spid="37" grpId="1" animBg="1"/>
      <p:bldP spid="10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-1813169" y="2023062"/>
            <a:ext cx="15818338" cy="17736827"/>
            <a:chOff x="-1122624" y="1612225"/>
            <a:chExt cx="14437248" cy="16188235"/>
          </a:xfrm>
        </p:grpSpPr>
        <p:sp>
          <p:nvSpPr>
            <p:cNvPr id="26" name="矩形 25"/>
            <p:cNvSpPr/>
            <p:nvPr/>
          </p:nvSpPr>
          <p:spPr>
            <a:xfrm>
              <a:off x="3323841" y="1612225"/>
              <a:ext cx="5544315" cy="3118678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b="-11000"/>
              </a:stretch>
            </a:blipFill>
            <a:ln w="38100">
              <a:solidFill>
                <a:srgbClr val="F2C366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 rot="3600000">
              <a:off x="8983126" y="4879613"/>
              <a:ext cx="5544315" cy="3118678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38100">
              <a:solidFill>
                <a:srgbClr val="F2C366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 rot="10800000">
              <a:off x="3323843" y="14681782"/>
              <a:ext cx="5544315" cy="3118678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38100">
              <a:solidFill>
                <a:srgbClr val="F2C366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 rot="7200000">
              <a:off x="8983127" y="11414392"/>
              <a:ext cx="5544315" cy="3118678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 w="38100">
              <a:solidFill>
                <a:srgbClr val="F2C366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 rot="14400000">
              <a:off x="-2335442" y="11414394"/>
              <a:ext cx="5544315" cy="3118678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38100">
              <a:solidFill>
                <a:srgbClr val="F2C366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 rot="18000000">
              <a:off x="-2335443" y="4879615"/>
              <a:ext cx="5544315" cy="3118678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38100">
              <a:solidFill>
                <a:srgbClr val="F2C366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3023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Chinese characters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-3600000" p14:bounceEnd="52000">
                                          <p:cBhvr>
                                            <p:cTn id="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8" presetClass="emph" presetSubtype="0" fill="hold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-3600000" p14:bounceEnd="52000">
                                          <p:cBhvr>
                                            <p:cTn id="1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8" presetClass="emph" presetSubtype="0" fill="hold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-3600000" p14:bounceEnd="52000">
                                          <p:cBhvr>
                                            <p:cTn id="1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8" presetClass="emph" presetSubtype="0" fill="hold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-3600000" p14:bounceEnd="52000">
                                          <p:cBhvr>
                                            <p:cTn id="1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8" presetClass="emph" presetSubtype="0" fill="hold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-3600000" p14:bounceEnd="52000">
                                          <p:cBhvr>
                                            <p:cTn id="2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8" presetClass="emph" presetSubtype="0" fill="hold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-3600000" p14:bounceEnd="52000">
                                          <p:cBhvr>
                                            <p:cTn id="2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600000">
                                          <p:cBhvr>
                                            <p:cTn id="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600000">
                                          <p:cBhvr>
                                            <p:cTn id="1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600000">
                                          <p:cBhvr>
                                            <p:cTn id="1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600000">
                                          <p:cBhvr>
                                            <p:cTn id="1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600000">
                                          <p:cBhvr>
                                            <p:cTn id="2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600000">
                                          <p:cBhvr>
                                            <p:cTn id="2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4" y="214290"/>
            <a:ext cx="23971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声母（</a:t>
            </a:r>
            <a:r>
              <a:rPr lang="en-US" altLang="zh-CN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7/21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13252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Initial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7/21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31478" y="2273618"/>
            <a:ext cx="6329045" cy="2310765"/>
            <a:chOff x="486" y="2263"/>
            <a:chExt cx="9967" cy="3639"/>
          </a:xfrm>
        </p:grpSpPr>
        <p:sp>
          <p:nvSpPr>
            <p:cNvPr id="47" name="TextBox 46"/>
            <p:cNvSpPr txBox="1"/>
            <p:nvPr/>
          </p:nvSpPr>
          <p:spPr>
            <a:xfrm>
              <a:off x="486" y="2263"/>
              <a:ext cx="191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411" y="2263"/>
              <a:ext cx="1991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t"/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83" y="2263"/>
              <a:ext cx="190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sh</a:t>
              </a:r>
              <a:endParaRPr lang="zh-CN" altLang="en-US" sz="60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036" y="2263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r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86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z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411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t"/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83" y="4304"/>
              <a:ext cx="141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s</a:t>
              </a:r>
            </a:p>
          </p:txBody>
        </p:sp>
      </p:grpSp>
      <p:sp>
        <p:nvSpPr>
          <p:cNvPr id="7" name="同心圆 6"/>
          <p:cNvSpPr/>
          <p:nvPr/>
        </p:nvSpPr>
        <p:spPr>
          <a:xfrm>
            <a:off x="-3071812" y="-4707890"/>
            <a:ext cx="18336260" cy="18336260"/>
          </a:xfrm>
          <a:prstGeom prst="donut">
            <a:avLst>
              <a:gd name="adj" fmla="val 8563"/>
            </a:avLst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WE3ZWVmMjk0MjI3YjgyZDdjM2E3MjA1ZGRlYjY5Z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1483</Words>
  <Application>Microsoft Office PowerPoint</Application>
  <PresentationFormat>Widescreen</PresentationFormat>
  <Paragraphs>458</Paragraphs>
  <Slides>54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HelveticaExt-Normal</vt:lpstr>
      <vt:lpstr>OPPOSans M</vt:lpstr>
      <vt:lpstr>华文细黑</vt:lpstr>
      <vt:lpstr>微软雅黑</vt:lpstr>
      <vt:lpstr>思源黑体 CN Bold</vt:lpstr>
      <vt:lpstr>思源黑体 CN Heavy</vt:lpstr>
      <vt:lpstr>思源黑体 CN Regular</vt:lpstr>
      <vt:lpstr>方正兰亭黑简体</vt:lpstr>
      <vt:lpstr>Arial</vt:lpstr>
      <vt:lpstr>Calibri</vt:lpstr>
      <vt:lpstr>Comic Sans MS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Lani.Pham</cp:lastModifiedBy>
  <cp:revision>178</cp:revision>
  <dcterms:created xsi:type="dcterms:W3CDTF">2019-06-19T02:08:00Z</dcterms:created>
  <dcterms:modified xsi:type="dcterms:W3CDTF">2022-10-31T14:20:41Z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FD1456EBF48A49108BE72B67E047F938</vt:lpwstr>
  </property>
</Properties>
</file>